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ow-angle exterior view of a modern building facade covered with aluminium discs under a clear, blue sky"/>
          <p:cNvSpPr>
            <a:spLocks noGrp="1"/>
          </p:cNvSpPr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Low-angle view of a modern, curved building under a cloudy sky"/>
          <p:cNvSpPr>
            <a:spLocks noGrp="1"/>
          </p:cNvSpPr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View from inside a modern white building with glass panels, looking up to a bright, partly cloudy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w-angle view of the Azadi Tower in Tehran, Iran against a clear, bright sky"/>
          <p:cNvSpPr>
            <a:spLocks noGrp="1"/>
          </p:cNvSpPr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s stairs and a clear,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>
            <a:spLocks noGrp="1"/>
          </p:cNvSpPr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mall section of a modern shell bridge in Qingdao, Shandong, China with a partly cloudy sky above"/>
          <p:cNvSpPr>
            <a:spLocks noGrp="1"/>
          </p:cNvSpPr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roup I ପ୍ରାର୍ଥନା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Group I </a:t>
            </a:r>
            <a:r>
              <a:rPr dirty="0" err="1"/>
              <a:t>ପ୍ରାର୍ଥନା</a:t>
            </a:r>
            <a:r>
              <a:rPr dirty="0"/>
              <a:t> </a:t>
            </a:r>
          </a:p>
        </p:txBody>
      </p:sp>
      <p:sp>
        <p:nvSpPr>
          <p:cNvPr id="152" name="ସହନାବବତୁ"/>
          <p:cNvSpPr txBox="1">
            <a:spLocks noGrp="1"/>
          </p:cNvSpPr>
          <p:nvPr>
            <p:ph type="subTitle" sz="quarter" idx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dirty="0"/>
              <a:t>ସହନାବବତୁ </a:t>
            </a:r>
          </a:p>
        </p:txBody>
      </p:sp>
      <p:pic>
        <p:nvPicPr>
          <p:cNvPr id="153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42480" y="10080533"/>
            <a:ext cx="2253029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0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ଓମ୍ ସହନାବବତୁ   l   ସହନୌଭୁନକ୍ତୁ ।   ସହବିର୍ଯ୍ୟାମ୍ କରବାବହୈ ।  ତେଜସ୍ୱିନବଧୀତମସ୍ତୁ  ମା ବିଦ୍ବିଷାବହୈ  I ଓମ୍ ଶାନ୍ତିଃ ଶାନ୍ତିଃ ଶାନ୍ତିଃ I"/>
          <p:cNvSpPr txBox="1">
            <a:spLocks noGrp="1"/>
          </p:cNvSpPr>
          <p:nvPr>
            <p:ph type="body" idx="1"/>
          </p:nvPr>
        </p:nvSpPr>
        <p:spPr>
          <a:xfrm>
            <a:off x="1237094" y="2494964"/>
            <a:ext cx="21909812" cy="10186544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 defTabSz="825500">
              <a:lnSpc>
                <a:spcPct val="100000"/>
              </a:lnSpc>
              <a:defRPr sz="8200" b="1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 err="1"/>
              <a:t>ଓମ୍</a:t>
            </a:r>
            <a:r>
              <a:rPr dirty="0"/>
              <a:t> ସହନାବବତୁ   l   </a:t>
            </a:r>
            <a:r>
              <a:rPr dirty="0" err="1"/>
              <a:t>ସହନୌଭୁନକ୍ତୁ</a:t>
            </a:r>
            <a:r>
              <a:rPr dirty="0"/>
              <a:t> ।   </a:t>
            </a:r>
            <a:r>
              <a:rPr dirty="0" err="1"/>
              <a:t>ସହବିର୍ଯ୍ୟାମ୍</a:t>
            </a:r>
            <a:r>
              <a:rPr dirty="0"/>
              <a:t> </a:t>
            </a:r>
            <a:r>
              <a:rPr dirty="0" err="1"/>
              <a:t>କରବାବହୈ</a:t>
            </a:r>
            <a:r>
              <a:rPr dirty="0"/>
              <a:t> ।  ତେଜସ୍ୱି</a:t>
            </a:r>
            <a:r>
              <a:rPr lang="or-IN" dirty="0"/>
              <a:t>ନା</a:t>
            </a:r>
            <a:r>
              <a:rPr dirty="0" err="1"/>
              <a:t>ବଧୀତମସ୍ତୁ</a:t>
            </a:r>
            <a:r>
              <a:rPr dirty="0"/>
              <a:t>  </a:t>
            </a:r>
            <a:r>
              <a:rPr dirty="0" err="1"/>
              <a:t>ମା</a:t>
            </a:r>
            <a:r>
              <a:rPr dirty="0"/>
              <a:t> </a:t>
            </a:r>
            <a:r>
              <a:rPr dirty="0" err="1"/>
              <a:t>ବିଦ୍ବିଷାବହୈ</a:t>
            </a:r>
            <a:r>
              <a:rPr dirty="0"/>
              <a:t>  I </a:t>
            </a:r>
            <a:r>
              <a:rPr dirty="0" err="1"/>
              <a:t>ଓମ୍</a:t>
            </a:r>
            <a:r>
              <a:rPr dirty="0"/>
              <a:t> </a:t>
            </a:r>
            <a:r>
              <a:rPr dirty="0" err="1"/>
              <a:t>ଶାନ୍ତିଃ</a:t>
            </a:r>
            <a:r>
              <a:rPr dirty="0"/>
              <a:t> </a:t>
            </a:r>
            <a:r>
              <a:rPr dirty="0" err="1"/>
              <a:t>ଶାନ୍ତିଃ</a:t>
            </a:r>
            <a:r>
              <a:rPr dirty="0"/>
              <a:t> </a:t>
            </a:r>
            <a:r>
              <a:rPr dirty="0" err="1"/>
              <a:t>ଶାନ୍ତିଃ</a:t>
            </a:r>
            <a:r>
              <a:rPr dirty="0"/>
              <a:t> I  </a:t>
            </a:r>
          </a:p>
        </p:txBody>
      </p:sp>
      <p:pic>
        <p:nvPicPr>
          <p:cNvPr id="156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60641" y="10058400"/>
            <a:ext cx="2133600" cy="2623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9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ସହନାବବତୁ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693419">
              <a:defRPr sz="4619"/>
            </a:lvl1pPr>
          </a:lstStyle>
          <a:p>
            <a:r>
              <a:rPr dirty="0"/>
              <a:t>ସହନାବବତୁ </a:t>
            </a:r>
          </a:p>
        </p:txBody>
      </p:sp>
      <p:sp>
        <p:nvSpPr>
          <p:cNvPr id="159" name="ସହ + ନୌ + ଅବତୁ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ସହ + ନୌ + ଅବତୁ </a:t>
            </a:r>
          </a:p>
          <a:p>
            <a:r>
              <a:t>ସହ - ଏକାଠି </a:t>
            </a:r>
          </a:p>
          <a:p>
            <a:r>
              <a:t>ନୌ - ଆମ ଦୁହିଁଙ୍କୁ ( ଗୁରୁ ଓ ଶିଷ୍ୟ ) </a:t>
            </a:r>
          </a:p>
          <a:p>
            <a:r>
              <a:t>ଅବତୁ -  ରକ୍ଷା କରନ୍ତୁ </a:t>
            </a:r>
          </a:p>
          <a:p>
            <a:r>
              <a:t>ହେ ଈଶ୍ଵର , ଗୁରୁ ଓ ଶିଷ୍ୟ , ଆମ ଦୁହିଁଙ୍କୁ ରକ୍ଷା କରନ୍ତୁ I </a:t>
            </a:r>
          </a:p>
        </p:txBody>
      </p:sp>
      <p:pic>
        <p:nvPicPr>
          <p:cNvPr id="160" name="1.jesus.jpeg" descr="1.jesus.jpeg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10668" b="10668"/>
          <a:stretch>
            <a:fillRect/>
          </a:stretch>
        </p:blipFill>
        <p:spPr>
          <a:xfrm>
            <a:off x="12192000" y="724361"/>
            <a:ext cx="11443277" cy="11727692"/>
          </a:xfrm>
          <a:prstGeom prst="rect">
            <a:avLst/>
          </a:prstGeom>
        </p:spPr>
      </p:pic>
      <p:sp>
        <p:nvSpPr>
          <p:cNvPr id="161" name="ପ୍ରଭୁ ଯୀଶୁ ଶିଷ୍ୟ ମାନଙ୍କ ସହ ଡଙ୍ଗାରେ"/>
          <p:cNvSpPr/>
          <p:nvPr/>
        </p:nvSpPr>
        <p:spPr>
          <a:xfrm>
            <a:off x="12192000" y="12553652"/>
            <a:ext cx="11443277" cy="753225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500" b="1"/>
            </a:lvl1pPr>
          </a:lstStyle>
          <a:p>
            <a:r>
              <a:t>ପ୍ରଭୁ ଯୀଶୁ ଶିଷ୍ୟ ମାନଙ୍କ ସହ ଡଙ୍ଗାରେ </a:t>
            </a:r>
          </a:p>
        </p:txBody>
      </p:sp>
      <p:sp>
        <p:nvSpPr>
          <p:cNvPr id="162" name="ଅର୍ଥ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48204">
              <a:defRPr sz="7140" spc="-142"/>
            </a:lvl1pPr>
          </a:lstStyle>
          <a:p>
            <a:r>
              <a:t>ଅର୍ଥ </a:t>
            </a:r>
          </a:p>
        </p:txBody>
      </p:sp>
      <p:pic>
        <p:nvPicPr>
          <p:cNvPr id="163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48774" y="10180321"/>
            <a:ext cx="1628726" cy="1977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80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ସହନୌ ଭୁନକ୍ତୁ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693419">
              <a:defRPr sz="4619"/>
            </a:lvl1pPr>
          </a:lstStyle>
          <a:p>
            <a:r>
              <a:t>ସହନୌ ଭୁନକ୍ତୁ  </a:t>
            </a:r>
          </a:p>
        </p:txBody>
      </p:sp>
      <p:sp>
        <p:nvSpPr>
          <p:cNvPr id="166" name="ସହ + ନୌ + ଭୁନକ୍ତୁ…"/>
          <p:cNvSpPr txBox="1">
            <a:spLocks noGrp="1"/>
          </p:cNvSpPr>
          <p:nvPr>
            <p:ph type="body" sz="half" idx="1"/>
          </p:nvPr>
        </p:nvSpPr>
        <p:spPr>
          <a:xfrm>
            <a:off x="368097" y="4045665"/>
            <a:ext cx="9779001" cy="8445947"/>
          </a:xfrm>
          <a:prstGeom prst="rect">
            <a:avLst/>
          </a:prstGeom>
        </p:spPr>
        <p:txBody>
          <a:bodyPr/>
          <a:lstStyle/>
          <a:p>
            <a:pPr marL="660400"/>
            <a:r>
              <a:t>ସହ + ନୌ + ଭୁନକ୍ତୁ </a:t>
            </a:r>
          </a:p>
          <a:p>
            <a:pPr marL="660400"/>
            <a:r>
              <a:t>ସହ - ଏକାଠି </a:t>
            </a:r>
          </a:p>
          <a:p>
            <a:pPr marL="660400"/>
            <a:r>
              <a:t>ନୌ - ଆମ ଦୁହିଁଙ୍କୁ ( ଗୁରୁ ଓ  ଶିଷ୍ୟ ) </a:t>
            </a:r>
          </a:p>
          <a:p>
            <a:pPr marL="660400"/>
            <a:r>
              <a:t>ହେ ଈଶ୍ଵର , ଗୁରୁ ଓ ଶିଷ୍ୟ , ଆମ ଦୁହିଁଙ୍କୁ ପାଳନ କରନ୍ତୁ l </a:t>
            </a:r>
          </a:p>
        </p:txBody>
      </p:sp>
      <p:pic>
        <p:nvPicPr>
          <p:cNvPr id="167" name="ଶିବାଜୀ " descr="ଶିବାଜୀ 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l="3827" r="2396"/>
          <a:stretch>
            <a:fillRect/>
          </a:stretch>
        </p:blipFill>
        <p:spPr>
          <a:xfrm>
            <a:off x="12192000" y="1263848"/>
            <a:ext cx="10916874" cy="11188205"/>
          </a:xfrm>
          <a:prstGeom prst="rect">
            <a:avLst/>
          </a:prstGeom>
        </p:spPr>
      </p:pic>
      <p:sp>
        <p:nvSpPr>
          <p:cNvPr id="168" name="ଶିବାଜୀ ମହାରାଜ ଓ ଗୁରୁ ରାମଦାସ"/>
          <p:cNvSpPr/>
          <p:nvPr/>
        </p:nvSpPr>
        <p:spPr>
          <a:xfrm>
            <a:off x="12192000" y="12553751"/>
            <a:ext cx="10916874" cy="753225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500" b="1"/>
            </a:lvl1pPr>
          </a:lstStyle>
          <a:p>
            <a:r>
              <a:t>ଶିବାଜୀ ମହାରାଜ ଓ ଗୁରୁ ରାମଦାସ </a:t>
            </a:r>
          </a:p>
        </p:txBody>
      </p:sp>
      <p:sp>
        <p:nvSpPr>
          <p:cNvPr id="169" name="ଅର୍ଥ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48204">
              <a:defRPr sz="7140" spc="-142"/>
            </a:lvl1pPr>
          </a:lstStyle>
          <a:p>
            <a:r>
              <a:t>ଅର୍ଥ </a:t>
            </a:r>
          </a:p>
        </p:txBody>
      </p:sp>
      <p:pic>
        <p:nvPicPr>
          <p:cNvPr id="170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78616" y="1164565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56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ସହବୀର୍ଯ୍ୟଂ  କରବାବହୈ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693419">
              <a:defRPr sz="4619"/>
            </a:lvl1pPr>
          </a:lstStyle>
          <a:p>
            <a:r>
              <a:t>ସହବୀର୍ଯ୍ୟଂ  କରବାବହୈ </a:t>
            </a:r>
          </a:p>
        </p:txBody>
      </p:sp>
      <p:sp>
        <p:nvSpPr>
          <p:cNvPr id="173" name="ବୀର୍ଯ୍ୟମ୍ - ଶକ୍ତି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ବୀର୍ଯ୍ୟମ୍ - ଶକ୍ତି </a:t>
            </a:r>
          </a:p>
          <a:p>
            <a:r>
              <a:t>କରବାବହୈ - କର୍ମ ସମ୍ପାଦନ କରୁ </a:t>
            </a:r>
          </a:p>
          <a:p>
            <a:r>
              <a:t>ହେ ଈଶ୍ଵର , ଆମକୁ ଶକ୍ତି ଦିଅନ୍ତୁ , ଯେପରି ଆମେ ମିଶି ଭଲ କର୍ମ କରିପାରୁ l </a:t>
            </a:r>
          </a:p>
        </p:txBody>
      </p:sp>
      <p:pic>
        <p:nvPicPr>
          <p:cNvPr id="174" name="3.pigeons.jpeg" descr="3.pigeons.jpeg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l="13757" r="13757"/>
          <a:stretch>
            <a:fillRect/>
          </a:stretch>
        </p:blipFill>
        <p:spPr>
          <a:xfrm>
            <a:off x="12192000" y="1263848"/>
            <a:ext cx="10916874" cy="11188205"/>
          </a:xfrm>
          <a:prstGeom prst="rect">
            <a:avLst/>
          </a:prstGeom>
        </p:spPr>
      </p:pic>
      <p:sp>
        <p:nvSpPr>
          <p:cNvPr id="175" name="ପାରା ଓ  ଖୁଦ କଣା"/>
          <p:cNvSpPr/>
          <p:nvPr/>
        </p:nvSpPr>
        <p:spPr>
          <a:xfrm>
            <a:off x="12192000" y="12553751"/>
            <a:ext cx="10916874" cy="753225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500" b="1"/>
            </a:lvl1pPr>
          </a:lstStyle>
          <a:p>
            <a:r>
              <a:t>ପାରା ଓ  ଖୁଦ କଣା </a:t>
            </a:r>
          </a:p>
        </p:txBody>
      </p:sp>
      <p:sp>
        <p:nvSpPr>
          <p:cNvPr id="176" name="ଅର୍ଥ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48204">
              <a:defRPr sz="7140" spc="-142"/>
            </a:lvl1pPr>
          </a:lstStyle>
          <a:p>
            <a:r>
              <a:t>ଅର୍ଥ </a:t>
            </a:r>
          </a:p>
        </p:txBody>
      </p:sp>
      <p:pic>
        <p:nvPicPr>
          <p:cNvPr id="177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65134" y="10340187"/>
            <a:ext cx="1772946" cy="2042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58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ତେଜସ୍ବିନାବଧୀତମସ୍ତୁ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693419">
              <a:defRPr sz="4619"/>
            </a:lvl1pPr>
          </a:lstStyle>
          <a:p>
            <a:r>
              <a:rPr lang="or-IN" dirty="0"/>
              <a:t>ତେଜସ୍ୱି</a:t>
            </a:r>
            <a:r>
              <a:rPr dirty="0" err="1"/>
              <a:t>ନାବଧୀତମସ୍ତୁ</a:t>
            </a:r>
            <a:r>
              <a:rPr dirty="0"/>
              <a:t> </a:t>
            </a:r>
          </a:p>
        </p:txBody>
      </p:sp>
      <p:sp>
        <p:nvSpPr>
          <p:cNvPr id="180" name="ତେଜସ୍ବି + ନୌ + ଅଧୀତମ୍ + ଅସ୍ତୁ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or-IN" dirty="0"/>
              <a:t>ତେଜସ୍ୱି </a:t>
            </a:r>
            <a:r>
              <a:rPr dirty="0"/>
              <a:t>+ </a:t>
            </a:r>
            <a:r>
              <a:rPr dirty="0" err="1"/>
              <a:t>ନୌ</a:t>
            </a:r>
            <a:r>
              <a:rPr dirty="0"/>
              <a:t> + </a:t>
            </a:r>
            <a:r>
              <a:rPr dirty="0" err="1"/>
              <a:t>ଅଧୀତମ୍</a:t>
            </a:r>
            <a:r>
              <a:rPr dirty="0"/>
              <a:t> + </a:t>
            </a:r>
            <a:r>
              <a:rPr dirty="0" err="1"/>
              <a:t>ଅସ୍ତୁ</a:t>
            </a:r>
            <a:r>
              <a:rPr dirty="0"/>
              <a:t> </a:t>
            </a:r>
          </a:p>
          <a:p>
            <a:r>
              <a:rPr dirty="0"/>
              <a:t>ତେଜସ୍ୱି - </a:t>
            </a:r>
            <a:r>
              <a:rPr dirty="0" err="1"/>
              <a:t>ଦୀପ୍ତିମନ୍ତ</a:t>
            </a:r>
            <a:r>
              <a:rPr dirty="0"/>
              <a:t> </a:t>
            </a:r>
          </a:p>
          <a:p>
            <a:r>
              <a:rPr dirty="0" err="1"/>
              <a:t>ନୌ</a:t>
            </a:r>
            <a:r>
              <a:rPr dirty="0"/>
              <a:t> - </a:t>
            </a:r>
            <a:r>
              <a:rPr dirty="0" err="1"/>
              <a:t>ଆମ</a:t>
            </a:r>
            <a:r>
              <a:rPr dirty="0"/>
              <a:t> </a:t>
            </a:r>
            <a:r>
              <a:rPr dirty="0" err="1"/>
              <a:t>ଉଭୟଙ୍କର</a:t>
            </a:r>
            <a:r>
              <a:rPr dirty="0"/>
              <a:t> </a:t>
            </a:r>
          </a:p>
          <a:p>
            <a:r>
              <a:rPr dirty="0" err="1"/>
              <a:t>ଅଧୀତଂ</a:t>
            </a:r>
            <a:r>
              <a:rPr dirty="0"/>
              <a:t> - </a:t>
            </a:r>
            <a:r>
              <a:rPr dirty="0" err="1"/>
              <a:t>ଅଧ୍ୟୟନ</a:t>
            </a:r>
            <a:r>
              <a:rPr dirty="0"/>
              <a:t> </a:t>
            </a:r>
          </a:p>
          <a:p>
            <a:r>
              <a:rPr dirty="0" err="1"/>
              <a:t>ଅସ୍ତୁ</a:t>
            </a:r>
            <a:r>
              <a:rPr dirty="0"/>
              <a:t> - </a:t>
            </a:r>
            <a:r>
              <a:rPr dirty="0" err="1"/>
              <a:t>ହେଉ</a:t>
            </a:r>
            <a:r>
              <a:rPr dirty="0"/>
              <a:t> </a:t>
            </a:r>
          </a:p>
          <a:p>
            <a:r>
              <a:rPr dirty="0" err="1"/>
              <a:t>ହେ</a:t>
            </a:r>
            <a:r>
              <a:rPr dirty="0"/>
              <a:t> </a:t>
            </a:r>
            <a:r>
              <a:rPr dirty="0" err="1"/>
              <a:t>ଈଶ୍ଵର</a:t>
            </a:r>
            <a:r>
              <a:rPr dirty="0"/>
              <a:t> </a:t>
            </a:r>
            <a:r>
              <a:rPr dirty="0" err="1"/>
              <a:t>ଆମର</a:t>
            </a:r>
            <a:r>
              <a:rPr dirty="0"/>
              <a:t> </a:t>
            </a:r>
            <a:r>
              <a:rPr dirty="0" err="1"/>
              <a:t>ଅଧ୍ୟୟନ</a:t>
            </a:r>
            <a:r>
              <a:rPr dirty="0"/>
              <a:t> </a:t>
            </a:r>
            <a:r>
              <a:rPr dirty="0" err="1"/>
              <a:t>ପ୍ରଭାବଶାଳୀ</a:t>
            </a:r>
            <a:r>
              <a:rPr dirty="0"/>
              <a:t> </a:t>
            </a:r>
            <a:r>
              <a:rPr dirty="0" err="1"/>
              <a:t>ହେଉ</a:t>
            </a:r>
            <a:r>
              <a:rPr dirty="0"/>
              <a:t> </a:t>
            </a:r>
          </a:p>
        </p:txBody>
      </p:sp>
      <p:pic>
        <p:nvPicPr>
          <p:cNvPr id="181" name="4.gurusishya.jpeg" descr="4.gurusishya.jpeg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l="13409" r="13409"/>
          <a:stretch>
            <a:fillRect/>
          </a:stretch>
        </p:blipFill>
        <p:spPr>
          <a:xfrm>
            <a:off x="11915516" y="1388577"/>
            <a:ext cx="10435357" cy="10694721"/>
          </a:xfrm>
          <a:prstGeom prst="rect">
            <a:avLst/>
          </a:prstGeom>
        </p:spPr>
      </p:pic>
      <p:sp>
        <p:nvSpPr>
          <p:cNvPr id="182" name="ଗୁରୁକୁଳ"/>
          <p:cNvSpPr/>
          <p:nvPr/>
        </p:nvSpPr>
        <p:spPr>
          <a:xfrm>
            <a:off x="11915516" y="12184897"/>
            <a:ext cx="10435432" cy="723901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rPr sz="3500" b="1"/>
              <a:t>ଗୁରୁକୁଳ</a:t>
            </a:r>
            <a:r>
              <a:t> </a:t>
            </a:r>
          </a:p>
        </p:txBody>
      </p:sp>
      <p:sp>
        <p:nvSpPr>
          <p:cNvPr id="183" name="ଅର୍ଥ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48204">
              <a:defRPr sz="7140" spc="-142"/>
            </a:lvl1pPr>
          </a:lstStyle>
          <a:p>
            <a:r>
              <a:t>ଅର୍ଥ </a:t>
            </a:r>
          </a:p>
        </p:txBody>
      </p:sp>
      <p:pic>
        <p:nvPicPr>
          <p:cNvPr id="184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34720" y="10789920"/>
            <a:ext cx="1171840" cy="1005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45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ମା ବିଦ୍ବିଷା ବହୈ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693419">
              <a:defRPr sz="4619"/>
            </a:lvl1pPr>
          </a:lstStyle>
          <a:p>
            <a:r>
              <a:t>ମା ବିଦ୍ବିଷା ବହୈ </a:t>
            </a:r>
          </a:p>
        </p:txBody>
      </p:sp>
      <p:sp>
        <p:nvSpPr>
          <p:cNvPr id="187" name="ମା - ନୁହେଁ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ମା</a:t>
            </a:r>
            <a:r>
              <a:rPr dirty="0"/>
              <a:t> - </a:t>
            </a:r>
            <a:r>
              <a:rPr dirty="0" err="1"/>
              <a:t>ନୁହେଁ</a:t>
            </a:r>
            <a:r>
              <a:rPr dirty="0"/>
              <a:t> </a:t>
            </a:r>
          </a:p>
          <a:p>
            <a:r>
              <a:rPr dirty="0" err="1"/>
              <a:t>ବିଦ୍ବିଷାବହୈ</a:t>
            </a:r>
            <a:r>
              <a:rPr dirty="0"/>
              <a:t> - </a:t>
            </a:r>
            <a:r>
              <a:rPr dirty="0" err="1"/>
              <a:t>ଦ୍ବେଷ</a:t>
            </a:r>
            <a:r>
              <a:rPr dirty="0"/>
              <a:t> </a:t>
            </a:r>
            <a:r>
              <a:rPr dirty="0" err="1"/>
              <a:t>ଭାବ</a:t>
            </a:r>
            <a:r>
              <a:rPr dirty="0"/>
              <a:t> </a:t>
            </a:r>
            <a:r>
              <a:rPr dirty="0" err="1"/>
              <a:t>ବହନ</a:t>
            </a:r>
            <a:r>
              <a:rPr dirty="0"/>
              <a:t> ନ </a:t>
            </a:r>
            <a:r>
              <a:rPr dirty="0" err="1"/>
              <a:t>କରୁଁ</a:t>
            </a:r>
            <a:r>
              <a:rPr dirty="0"/>
              <a:t> l </a:t>
            </a:r>
          </a:p>
          <a:p>
            <a:r>
              <a:rPr dirty="0" err="1"/>
              <a:t>ହେ</a:t>
            </a:r>
            <a:r>
              <a:rPr dirty="0"/>
              <a:t> </a:t>
            </a:r>
            <a:r>
              <a:rPr dirty="0" err="1"/>
              <a:t>ଈଶ୍ଵର</a:t>
            </a:r>
            <a:r>
              <a:rPr dirty="0"/>
              <a:t> </a:t>
            </a:r>
            <a:r>
              <a:rPr dirty="0" err="1"/>
              <a:t>ଆମ</a:t>
            </a:r>
            <a:r>
              <a:rPr dirty="0"/>
              <a:t> </a:t>
            </a:r>
            <a:r>
              <a:rPr dirty="0" err="1"/>
              <a:t>ହୃଦୟରେ</a:t>
            </a:r>
            <a:r>
              <a:rPr dirty="0"/>
              <a:t> </a:t>
            </a:r>
            <a:r>
              <a:rPr dirty="0" err="1"/>
              <a:t>ପରସ୍ପର</a:t>
            </a:r>
            <a:r>
              <a:rPr dirty="0"/>
              <a:t> </a:t>
            </a:r>
            <a:r>
              <a:rPr dirty="0" err="1"/>
              <a:t>ପ୍ରତି</a:t>
            </a:r>
            <a:r>
              <a:rPr dirty="0"/>
              <a:t> </a:t>
            </a:r>
            <a:r>
              <a:rPr lang="or-IN" dirty="0"/>
              <a:t>ଦ୍ୱେଷ</a:t>
            </a:r>
            <a:r>
              <a:rPr dirty="0"/>
              <a:t> </a:t>
            </a:r>
            <a:r>
              <a:rPr dirty="0" err="1"/>
              <a:t>ବା</a:t>
            </a:r>
            <a:r>
              <a:rPr dirty="0"/>
              <a:t> </a:t>
            </a:r>
            <a:r>
              <a:rPr dirty="0" err="1"/>
              <a:t>ଘୃଣାଭାବ</a:t>
            </a:r>
            <a:r>
              <a:rPr dirty="0"/>
              <a:t> ନ </a:t>
            </a:r>
            <a:r>
              <a:rPr dirty="0" err="1"/>
              <a:t>ଆସୁ</a:t>
            </a:r>
            <a:r>
              <a:rPr dirty="0"/>
              <a:t> l </a:t>
            </a:r>
          </a:p>
        </p:txBody>
      </p:sp>
      <p:pic>
        <p:nvPicPr>
          <p:cNvPr id="188" name="IMG_0195.jpeg" descr="IMG_0195.jpeg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l="23677" r="11466"/>
          <a:stretch>
            <a:fillRect/>
          </a:stretch>
        </p:blipFill>
        <p:spPr>
          <a:xfrm>
            <a:off x="11441250" y="288074"/>
            <a:ext cx="11891688" cy="12187247"/>
          </a:xfrm>
          <a:prstGeom prst="rect">
            <a:avLst/>
          </a:prstGeom>
        </p:spPr>
      </p:pic>
      <p:sp>
        <p:nvSpPr>
          <p:cNvPr id="189" name="ପଞ୍ଚ ପାଣ୍ଡବ ଓ ଗୁରୁ ଦ୍ରୋଣାଚାର୍ଯ୍ୟ"/>
          <p:cNvSpPr/>
          <p:nvPr/>
        </p:nvSpPr>
        <p:spPr>
          <a:xfrm>
            <a:off x="11441250" y="12576920"/>
            <a:ext cx="11891688" cy="753224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500" b="1"/>
            </a:lvl1pPr>
          </a:lstStyle>
          <a:p>
            <a:r>
              <a:t>ପଞ୍ଚ ପାଣ୍ଡବ ଓ ଗୁରୁ ଦ୍ରୋଣାଚାର୍ଯ୍ୟ </a:t>
            </a:r>
          </a:p>
        </p:txBody>
      </p:sp>
      <p:sp>
        <p:nvSpPr>
          <p:cNvPr id="190" name="ଅର୍ଥ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48204">
              <a:defRPr sz="7140" spc="-142"/>
            </a:lvl1pPr>
          </a:lstStyle>
          <a:p>
            <a:r>
              <a:t>ଅର୍ଥ </a:t>
            </a:r>
          </a:p>
        </p:txBody>
      </p:sp>
      <p:pic>
        <p:nvPicPr>
          <p:cNvPr id="191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45388" y="10032773"/>
            <a:ext cx="1476500" cy="1662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85" fill="hold"/>
                                        <p:tgtEl>
                                          <p:spTgt spid="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ଓମ୍ ଶାନ୍ତିଃ ଶାନ୍ତିଃ ଶାନ୍ତିଃ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48204">
              <a:defRPr sz="7140" spc="-142"/>
            </a:lvl1pPr>
          </a:lstStyle>
          <a:p>
            <a:r>
              <a:t>ଓମ୍ ଶାନ୍ତିଃ ଶାନ୍ତିଃ ଶାନ୍ତିଃ </a:t>
            </a:r>
          </a:p>
        </p:txBody>
      </p:sp>
      <p:sp>
        <p:nvSpPr>
          <p:cNvPr id="194" name="ହେ ଈଶ୍ୱର , ଆମ ଠାରେ ଆଧ୍ୟାତ୍ମିକ , ଆଧିଦୈବିକ , ଓ ଆଧିଭୌତିକ ଶାନ୍ତି ବିରାଜମାନ କରୁ l…"/>
          <p:cNvSpPr txBox="1">
            <a:spLocks noGrp="1"/>
          </p:cNvSpPr>
          <p:nvPr>
            <p:ph type="body" idx="1"/>
          </p:nvPr>
        </p:nvSpPr>
        <p:spPr>
          <a:xfrm>
            <a:off x="1206500" y="2301246"/>
            <a:ext cx="21971000" cy="1075769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dirty="0" err="1"/>
              <a:t>ହେ</a:t>
            </a:r>
            <a:r>
              <a:rPr dirty="0"/>
              <a:t> </a:t>
            </a:r>
            <a:r>
              <a:rPr dirty="0" err="1"/>
              <a:t>ଈଶ୍ୱର</a:t>
            </a:r>
            <a:r>
              <a:rPr dirty="0"/>
              <a:t> , </a:t>
            </a:r>
            <a:r>
              <a:rPr dirty="0" err="1"/>
              <a:t>ଆମ</a:t>
            </a:r>
            <a:r>
              <a:rPr dirty="0"/>
              <a:t> </a:t>
            </a:r>
            <a:r>
              <a:rPr dirty="0" err="1"/>
              <a:t>ଠାରେ</a:t>
            </a:r>
            <a:r>
              <a:rPr dirty="0"/>
              <a:t> </a:t>
            </a:r>
            <a:r>
              <a:rPr dirty="0" err="1"/>
              <a:t>ଆଧ୍ୟାତ୍ମିକ</a:t>
            </a:r>
            <a:r>
              <a:rPr dirty="0"/>
              <a:t> , </a:t>
            </a:r>
            <a:r>
              <a:rPr dirty="0" err="1"/>
              <a:t>ଆଧିଦୈବିକ</a:t>
            </a:r>
            <a:r>
              <a:rPr dirty="0"/>
              <a:t> , ଓ </a:t>
            </a:r>
            <a:r>
              <a:rPr dirty="0" err="1"/>
              <a:t>ଆଧିଭୌତିକ</a:t>
            </a:r>
            <a:r>
              <a:rPr dirty="0"/>
              <a:t> </a:t>
            </a:r>
            <a:r>
              <a:rPr dirty="0" err="1"/>
              <a:t>ଶାନ୍ତି</a:t>
            </a:r>
            <a:r>
              <a:rPr dirty="0"/>
              <a:t> </a:t>
            </a:r>
            <a:r>
              <a:rPr dirty="0" err="1"/>
              <a:t>ବିରାଜମାନ</a:t>
            </a:r>
            <a:r>
              <a:rPr dirty="0"/>
              <a:t> </a:t>
            </a:r>
            <a:r>
              <a:rPr dirty="0" err="1"/>
              <a:t>କରୁ</a:t>
            </a:r>
            <a:r>
              <a:rPr dirty="0"/>
              <a:t> l </a:t>
            </a:r>
          </a:p>
          <a:p>
            <a:pPr>
              <a:lnSpc>
                <a:spcPct val="150000"/>
              </a:lnSpc>
            </a:pPr>
            <a:r>
              <a:rPr dirty="0" err="1"/>
              <a:t>ଏହି</a:t>
            </a:r>
            <a:r>
              <a:rPr dirty="0"/>
              <a:t> </a:t>
            </a:r>
            <a:r>
              <a:rPr dirty="0" err="1"/>
              <a:t>ମନ୍ତ୍ରରେ</a:t>
            </a:r>
            <a:r>
              <a:rPr dirty="0"/>
              <a:t> </a:t>
            </a:r>
            <a:r>
              <a:rPr dirty="0" err="1"/>
              <a:t>ଗୁରୁ</a:t>
            </a:r>
            <a:r>
              <a:rPr dirty="0"/>
              <a:t> ଓ </a:t>
            </a:r>
            <a:r>
              <a:rPr dirty="0" err="1"/>
              <a:t>ଶିଷ୍ୟ</a:t>
            </a:r>
            <a:r>
              <a:rPr dirty="0"/>
              <a:t> </a:t>
            </a:r>
            <a:r>
              <a:rPr dirty="0" err="1"/>
              <a:t>ଦୁଇଜଣଙ୍କ</a:t>
            </a:r>
            <a:r>
              <a:rPr dirty="0"/>
              <a:t> </a:t>
            </a:r>
            <a:r>
              <a:rPr dirty="0" err="1"/>
              <a:t>ପାଇଁ</a:t>
            </a:r>
            <a:r>
              <a:rPr dirty="0"/>
              <a:t> </a:t>
            </a:r>
            <a:r>
              <a:rPr dirty="0" err="1"/>
              <a:t>ପ୍ରାର୍ଥନା</a:t>
            </a:r>
            <a:r>
              <a:rPr dirty="0"/>
              <a:t> </a:t>
            </a:r>
            <a:r>
              <a:rPr dirty="0" err="1"/>
              <a:t>ଦୃଷ୍ଟିରୁ</a:t>
            </a:r>
            <a:r>
              <a:rPr dirty="0"/>
              <a:t> </a:t>
            </a:r>
            <a:r>
              <a:rPr dirty="0" err="1"/>
              <a:t>ଦ୍ୱିବଚନର</a:t>
            </a:r>
            <a:r>
              <a:rPr dirty="0"/>
              <a:t> </a:t>
            </a:r>
            <a:r>
              <a:rPr dirty="0" err="1"/>
              <a:t>ପ୍ରୟୋଗ</a:t>
            </a:r>
            <a:r>
              <a:rPr dirty="0"/>
              <a:t> </a:t>
            </a:r>
            <a:r>
              <a:rPr dirty="0" err="1"/>
              <a:t>କରାଯାଇଅଛି</a:t>
            </a:r>
            <a:r>
              <a:rPr dirty="0"/>
              <a:t> I </a:t>
            </a:r>
            <a:r>
              <a:rPr dirty="0" err="1"/>
              <a:t>ମାତ୍ର</a:t>
            </a:r>
            <a:r>
              <a:rPr dirty="0"/>
              <a:t> </a:t>
            </a:r>
            <a:r>
              <a:rPr dirty="0" err="1"/>
              <a:t>ବର୍ତ୍ତମାନ</a:t>
            </a:r>
            <a:r>
              <a:rPr dirty="0"/>
              <a:t> </a:t>
            </a:r>
            <a:r>
              <a:rPr dirty="0" err="1"/>
              <a:t>ପରିପ୍ରେକ୍ଷୀରେ</a:t>
            </a:r>
            <a:r>
              <a:rPr dirty="0"/>
              <a:t> </a:t>
            </a:r>
            <a:r>
              <a:rPr dirty="0" err="1"/>
              <a:t>ଏହାକୁ</a:t>
            </a:r>
            <a:r>
              <a:rPr dirty="0"/>
              <a:t> </a:t>
            </a:r>
            <a:r>
              <a:rPr dirty="0" err="1"/>
              <a:t>ଏକ</a:t>
            </a:r>
            <a:r>
              <a:rPr dirty="0"/>
              <a:t> </a:t>
            </a:r>
            <a:r>
              <a:rPr dirty="0" err="1"/>
              <a:t>ସାର୍ବଜନୀନ</a:t>
            </a:r>
            <a:r>
              <a:rPr dirty="0"/>
              <a:t> </a:t>
            </a:r>
            <a:r>
              <a:rPr dirty="0" err="1"/>
              <a:t>ପ୍ରାର୍ଥନା</a:t>
            </a:r>
            <a:r>
              <a:rPr dirty="0"/>
              <a:t> </a:t>
            </a:r>
            <a:r>
              <a:rPr dirty="0" err="1"/>
              <a:t>ଭାବରେ</a:t>
            </a:r>
            <a:r>
              <a:rPr dirty="0"/>
              <a:t> </a:t>
            </a:r>
            <a:r>
              <a:rPr dirty="0" err="1"/>
              <a:t>ଗ୍ରହଣ</a:t>
            </a:r>
            <a:r>
              <a:rPr dirty="0"/>
              <a:t> </a:t>
            </a:r>
            <a:r>
              <a:rPr dirty="0" err="1"/>
              <a:t>କରାଯାଇପାରେ</a:t>
            </a:r>
            <a:r>
              <a:rPr dirty="0"/>
              <a:t> l </a:t>
            </a:r>
          </a:p>
          <a:p>
            <a:pPr>
              <a:lnSpc>
                <a:spcPct val="150000"/>
              </a:lnSpc>
            </a:pPr>
            <a:r>
              <a:rPr dirty="0" err="1"/>
              <a:t>ଅର୍ଥାତ୍</a:t>
            </a:r>
            <a:r>
              <a:rPr dirty="0"/>
              <a:t> : - " </a:t>
            </a:r>
            <a:r>
              <a:rPr dirty="0" err="1"/>
              <a:t>ହେ</a:t>
            </a:r>
            <a:r>
              <a:rPr dirty="0"/>
              <a:t> </a:t>
            </a:r>
            <a:r>
              <a:rPr dirty="0" err="1"/>
              <a:t>ଈଶ୍ୱର</a:t>
            </a:r>
            <a:r>
              <a:rPr dirty="0"/>
              <a:t> , </a:t>
            </a:r>
            <a:r>
              <a:rPr dirty="0" err="1"/>
              <a:t>ଆପଣ</a:t>
            </a:r>
            <a:r>
              <a:rPr dirty="0"/>
              <a:t> </a:t>
            </a:r>
            <a:r>
              <a:rPr dirty="0" err="1"/>
              <a:t>ଆମମାନଙ୍କୁ</a:t>
            </a:r>
            <a:r>
              <a:rPr dirty="0"/>
              <a:t> </a:t>
            </a:r>
            <a:r>
              <a:rPr dirty="0" err="1"/>
              <a:t>ରକ୍ଷା</a:t>
            </a:r>
            <a:r>
              <a:rPr dirty="0"/>
              <a:t> </a:t>
            </a:r>
            <a:r>
              <a:rPr dirty="0" err="1"/>
              <a:t>କରନ୍ତୁ</a:t>
            </a:r>
            <a:r>
              <a:rPr dirty="0"/>
              <a:t> , </a:t>
            </a:r>
            <a:r>
              <a:rPr dirty="0" err="1"/>
              <a:t>ଆମମାନଙ୍କୁ</a:t>
            </a:r>
            <a:r>
              <a:rPr dirty="0"/>
              <a:t> </a:t>
            </a:r>
            <a:r>
              <a:rPr dirty="0" err="1"/>
              <a:t>ପାଳନ</a:t>
            </a:r>
            <a:r>
              <a:rPr dirty="0"/>
              <a:t> </a:t>
            </a:r>
            <a:r>
              <a:rPr dirty="0" err="1"/>
              <a:t>କରନ୍ତୁ</a:t>
            </a:r>
            <a:r>
              <a:rPr dirty="0"/>
              <a:t> , </a:t>
            </a:r>
            <a:r>
              <a:rPr dirty="0" err="1"/>
              <a:t>ଆପଣ</a:t>
            </a:r>
            <a:r>
              <a:rPr dirty="0"/>
              <a:t> </a:t>
            </a:r>
            <a:r>
              <a:rPr dirty="0" err="1"/>
              <a:t>କୃପା</a:t>
            </a:r>
            <a:r>
              <a:rPr dirty="0"/>
              <a:t> </a:t>
            </a:r>
            <a:r>
              <a:rPr dirty="0" err="1"/>
              <a:t>କରନ୍ତୁ</a:t>
            </a:r>
            <a:r>
              <a:rPr dirty="0"/>
              <a:t> </a:t>
            </a:r>
            <a:r>
              <a:rPr dirty="0" err="1"/>
              <a:t>ଯେପରି</a:t>
            </a:r>
            <a:r>
              <a:rPr dirty="0"/>
              <a:t> </a:t>
            </a:r>
            <a:r>
              <a:rPr dirty="0" err="1"/>
              <a:t>ଆମେମାନେ</a:t>
            </a:r>
            <a:r>
              <a:rPr dirty="0"/>
              <a:t> </a:t>
            </a:r>
            <a:r>
              <a:rPr dirty="0" err="1"/>
              <a:t>ଏକତ୍ର</a:t>
            </a:r>
            <a:r>
              <a:rPr dirty="0"/>
              <a:t> </a:t>
            </a:r>
            <a:r>
              <a:rPr dirty="0" err="1"/>
              <a:t>ଦିବ୍ୟକର୍ମ</a:t>
            </a:r>
            <a:r>
              <a:rPr dirty="0"/>
              <a:t> </a:t>
            </a:r>
            <a:r>
              <a:rPr dirty="0" err="1"/>
              <a:t>ସଂପାଦନ</a:t>
            </a:r>
            <a:r>
              <a:rPr dirty="0"/>
              <a:t> </a:t>
            </a:r>
            <a:r>
              <a:rPr dirty="0" err="1"/>
              <a:t>କରିପାରୁ</a:t>
            </a:r>
            <a:r>
              <a:rPr dirty="0"/>
              <a:t> , </a:t>
            </a:r>
            <a:r>
              <a:rPr dirty="0" err="1"/>
              <a:t>ଆମେ</a:t>
            </a:r>
            <a:r>
              <a:rPr dirty="0"/>
              <a:t> </a:t>
            </a:r>
            <a:r>
              <a:rPr dirty="0" err="1"/>
              <a:t>ଉତ୍ତମ</a:t>
            </a:r>
            <a:r>
              <a:rPr dirty="0"/>
              <a:t> </a:t>
            </a:r>
            <a:r>
              <a:rPr dirty="0" err="1"/>
              <a:t>ଶିକ୍ଷା</a:t>
            </a:r>
            <a:r>
              <a:rPr dirty="0"/>
              <a:t> </a:t>
            </a:r>
            <a:r>
              <a:rPr dirty="0" err="1"/>
              <a:t>ପ୍ରାପ୍ତ</a:t>
            </a:r>
            <a:r>
              <a:rPr dirty="0"/>
              <a:t> </a:t>
            </a:r>
            <a:r>
              <a:rPr dirty="0" err="1"/>
              <a:t>ହୋଇ</a:t>
            </a:r>
            <a:r>
              <a:rPr dirty="0"/>
              <a:t> </a:t>
            </a:r>
            <a:r>
              <a:rPr dirty="0" err="1"/>
              <a:t>ଆମର</a:t>
            </a:r>
            <a:r>
              <a:rPr dirty="0"/>
              <a:t> </a:t>
            </a:r>
            <a:r>
              <a:rPr dirty="0" err="1"/>
              <a:t>ଧୀଶକ୍ତିକୁ</a:t>
            </a:r>
            <a:r>
              <a:rPr dirty="0"/>
              <a:t> </a:t>
            </a:r>
            <a:r>
              <a:rPr dirty="0" err="1"/>
              <a:t>ଦୀପ୍ତିମନ୍ତ</a:t>
            </a:r>
            <a:r>
              <a:rPr dirty="0"/>
              <a:t> </a:t>
            </a:r>
            <a:r>
              <a:rPr dirty="0" err="1"/>
              <a:t>କରିପାରୁ</a:t>
            </a:r>
            <a:r>
              <a:rPr dirty="0"/>
              <a:t> l </a:t>
            </a:r>
            <a:r>
              <a:rPr dirty="0" err="1"/>
              <a:t>ଆମମାନଙ୍କ</a:t>
            </a:r>
            <a:r>
              <a:rPr dirty="0"/>
              <a:t> </a:t>
            </a:r>
            <a:r>
              <a:rPr dirty="0" err="1"/>
              <a:t>ମଧ୍ୟରେ</a:t>
            </a:r>
            <a:r>
              <a:rPr dirty="0"/>
              <a:t> </a:t>
            </a:r>
            <a:r>
              <a:rPr dirty="0" err="1"/>
              <a:t>ଲେଶମାତ୍ରା</a:t>
            </a:r>
            <a:r>
              <a:rPr lang="en-US" dirty="0"/>
              <a:t> </a:t>
            </a:r>
            <a:r>
              <a:rPr lang="or-IN" dirty="0"/>
              <a:t>ଦ୍ୱେଷ</a:t>
            </a:r>
            <a:r>
              <a:rPr lang="en-US" dirty="0"/>
              <a:t> </a:t>
            </a:r>
            <a:r>
              <a:rPr dirty="0" err="1"/>
              <a:t>ଭାବ</a:t>
            </a:r>
            <a:r>
              <a:rPr dirty="0"/>
              <a:t> </a:t>
            </a:r>
            <a:r>
              <a:rPr dirty="0" err="1"/>
              <a:t>ସ୍ଥାନ</a:t>
            </a:r>
            <a:r>
              <a:rPr dirty="0"/>
              <a:t> ନ </a:t>
            </a:r>
            <a:r>
              <a:rPr dirty="0" err="1"/>
              <a:t>ପାଉ</a:t>
            </a:r>
            <a:r>
              <a:rPr dirty="0"/>
              <a:t>  , </a:t>
            </a:r>
            <a:r>
              <a:rPr dirty="0" err="1"/>
              <a:t>ଆମର</a:t>
            </a:r>
            <a:r>
              <a:rPr dirty="0"/>
              <a:t> </a:t>
            </a:r>
            <a:r>
              <a:rPr dirty="0" err="1"/>
              <a:t>ଜୀବନଧାରାରେ</a:t>
            </a:r>
            <a:r>
              <a:rPr dirty="0"/>
              <a:t> </a:t>
            </a:r>
            <a:r>
              <a:rPr dirty="0" err="1"/>
              <a:t>ସର୍ବଦା</a:t>
            </a:r>
            <a:r>
              <a:rPr dirty="0"/>
              <a:t> </a:t>
            </a:r>
            <a:r>
              <a:rPr dirty="0" err="1"/>
              <a:t>ଶାନ୍ତି</a:t>
            </a:r>
            <a:r>
              <a:rPr dirty="0"/>
              <a:t> </a:t>
            </a:r>
            <a:r>
              <a:rPr dirty="0" err="1"/>
              <a:t>ବିରାଜମାନ</a:t>
            </a:r>
            <a:r>
              <a:rPr dirty="0"/>
              <a:t> </a:t>
            </a:r>
            <a:r>
              <a:rPr dirty="0" err="1"/>
              <a:t>କରୁ</a:t>
            </a:r>
            <a:r>
              <a:rPr dirty="0"/>
              <a:t> l " </a:t>
            </a:r>
          </a:p>
        </p:txBody>
      </p:sp>
      <p:pic>
        <p:nvPicPr>
          <p:cNvPr id="195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58960" y="11064241"/>
            <a:ext cx="1018540" cy="1433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6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ଭଗବାନ ବାବା କୁହନ୍ତି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48204">
              <a:defRPr sz="7140" spc="-142"/>
            </a:lvl1pPr>
          </a:lstStyle>
          <a:p>
            <a:r>
              <a:t>ଭଗବାନ ବାବା କୁହନ୍ତି </a:t>
            </a:r>
          </a:p>
        </p:txBody>
      </p:sp>
      <p:sp>
        <p:nvSpPr>
          <p:cNvPr id="198" name="' ସହନାବବତୁ ' ମନ୍ତ୍ରଟି ଏକ ପ୍ରତିଜ୍ଞା ଯେଉଁଥିରେ ଜଣେ କୁହେ ଯେ ସେ ସହନର ସହିତ ଏହି ପୃଥିବୀରେ ଜୀବନଯାପନ କରିବ l ଏହି ଗୁଣ ପିଲା ଓ ବଡ ସମସ୍ତଙ୍କ ପାଇଁ ଆବଶ୍ୟକ I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225000"/>
              </a:lnSpc>
            </a:lvl1pPr>
          </a:lstStyle>
          <a:p>
            <a:r>
              <a:rPr dirty="0"/>
              <a:t>' ସହନାବବତୁ ' </a:t>
            </a:r>
            <a:r>
              <a:rPr dirty="0" err="1"/>
              <a:t>ମନ୍ତ୍ରଟି</a:t>
            </a:r>
            <a:r>
              <a:rPr dirty="0"/>
              <a:t> </a:t>
            </a:r>
            <a:r>
              <a:rPr dirty="0" err="1"/>
              <a:t>ଏକ</a:t>
            </a:r>
            <a:r>
              <a:rPr dirty="0"/>
              <a:t> </a:t>
            </a:r>
            <a:r>
              <a:rPr dirty="0" err="1"/>
              <a:t>ପ୍ରତିଜ୍ଞା</a:t>
            </a:r>
            <a:r>
              <a:rPr dirty="0"/>
              <a:t> </a:t>
            </a:r>
            <a:r>
              <a:rPr dirty="0" err="1"/>
              <a:t>ଯେଉଁଥିରେ</a:t>
            </a:r>
            <a:r>
              <a:rPr dirty="0"/>
              <a:t> </a:t>
            </a:r>
            <a:r>
              <a:rPr dirty="0" err="1"/>
              <a:t>ଜଣେ</a:t>
            </a:r>
            <a:r>
              <a:rPr dirty="0"/>
              <a:t> </a:t>
            </a:r>
            <a:r>
              <a:rPr dirty="0" err="1"/>
              <a:t>କୁହେ</a:t>
            </a:r>
            <a:r>
              <a:rPr dirty="0"/>
              <a:t> </a:t>
            </a:r>
            <a:r>
              <a:rPr dirty="0" err="1"/>
              <a:t>ଯେ</a:t>
            </a:r>
            <a:r>
              <a:rPr dirty="0"/>
              <a:t> </a:t>
            </a:r>
            <a:r>
              <a:rPr dirty="0" err="1"/>
              <a:t>ସେ</a:t>
            </a:r>
            <a:r>
              <a:rPr dirty="0"/>
              <a:t> </a:t>
            </a:r>
            <a:r>
              <a:rPr dirty="0" err="1"/>
              <a:t>ସହନର</a:t>
            </a:r>
            <a:r>
              <a:rPr dirty="0"/>
              <a:t> </a:t>
            </a:r>
            <a:r>
              <a:rPr dirty="0" err="1"/>
              <a:t>ସହିତ</a:t>
            </a:r>
            <a:r>
              <a:rPr dirty="0"/>
              <a:t> </a:t>
            </a:r>
            <a:r>
              <a:rPr dirty="0" err="1"/>
              <a:t>ଏହି</a:t>
            </a:r>
            <a:r>
              <a:rPr dirty="0"/>
              <a:t> </a:t>
            </a:r>
            <a:r>
              <a:rPr dirty="0" err="1"/>
              <a:t>ପୃଥିବୀରେ</a:t>
            </a:r>
            <a:r>
              <a:rPr dirty="0"/>
              <a:t> </a:t>
            </a:r>
            <a:r>
              <a:rPr dirty="0" err="1"/>
              <a:t>ଜୀବନଯାପନ</a:t>
            </a:r>
            <a:r>
              <a:rPr dirty="0"/>
              <a:t> </a:t>
            </a:r>
            <a:r>
              <a:rPr dirty="0" err="1"/>
              <a:t>କରିବ</a:t>
            </a:r>
            <a:r>
              <a:rPr dirty="0"/>
              <a:t> l </a:t>
            </a:r>
            <a:r>
              <a:rPr dirty="0" err="1"/>
              <a:t>ଏହି</a:t>
            </a:r>
            <a:r>
              <a:rPr dirty="0"/>
              <a:t> </a:t>
            </a:r>
            <a:r>
              <a:rPr dirty="0" err="1"/>
              <a:t>ଗୁଣ</a:t>
            </a:r>
            <a:r>
              <a:rPr dirty="0"/>
              <a:t> </a:t>
            </a:r>
            <a:r>
              <a:rPr dirty="0" err="1"/>
              <a:t>ପିଲା</a:t>
            </a:r>
            <a:r>
              <a:rPr dirty="0"/>
              <a:t> ଓ </a:t>
            </a:r>
            <a:r>
              <a:rPr dirty="0" err="1"/>
              <a:t>ବଡ</a:t>
            </a:r>
            <a:r>
              <a:rPr dirty="0"/>
              <a:t> </a:t>
            </a:r>
            <a:r>
              <a:rPr dirty="0" err="1"/>
              <a:t>ସମସ୍ତଙ୍କ</a:t>
            </a:r>
            <a:r>
              <a:rPr dirty="0"/>
              <a:t> </a:t>
            </a:r>
            <a:r>
              <a:rPr dirty="0" err="1"/>
              <a:t>ପାଇଁ</a:t>
            </a:r>
            <a:r>
              <a:rPr dirty="0"/>
              <a:t> </a:t>
            </a:r>
            <a:r>
              <a:rPr dirty="0" err="1"/>
              <a:t>ଆବଶ୍ୟକ</a:t>
            </a:r>
            <a:r>
              <a:rPr dirty="0"/>
              <a:t> I </a:t>
            </a:r>
          </a:p>
        </p:txBody>
      </p:sp>
      <p:pic>
        <p:nvPicPr>
          <p:cNvPr id="199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57839" y="11064241"/>
            <a:ext cx="1141201" cy="962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1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3_DynamicLight">
  <a:themeElements>
    <a:clrScheme name="33_DynamicLight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318</Words>
  <Application>Microsoft Office PowerPoint</Application>
  <PresentationFormat>Custom</PresentationFormat>
  <Paragraphs>45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Helvetica Neue</vt:lpstr>
      <vt:lpstr>Helvetica Neue Medium</vt:lpstr>
      <vt:lpstr>33_DynamicLight</vt:lpstr>
      <vt:lpstr>Group I ପ୍ରାର୍ଥନା </vt:lpstr>
      <vt:lpstr>PowerPoint Presentation</vt:lpstr>
      <vt:lpstr>ଅର୍ଥ </vt:lpstr>
      <vt:lpstr>ଅର୍ଥ </vt:lpstr>
      <vt:lpstr>ଅର୍ଥ </vt:lpstr>
      <vt:lpstr>ଅର୍ଥ </vt:lpstr>
      <vt:lpstr>ଅର୍ଥ </vt:lpstr>
      <vt:lpstr>ଓମ୍ ଶାନ୍ତିଃ ଶାନ୍ତିଃ ଶାନ୍ତିଃ </vt:lpstr>
      <vt:lpstr>ଭଗବାନ ବାବା କୁହନ୍ତି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I ପ୍ରାର୍ଥନା</dc:title>
  <dc:creator>LENOVO</dc:creator>
  <cp:lastModifiedBy>surekha parhi</cp:lastModifiedBy>
  <cp:revision>2</cp:revision>
  <dcterms:modified xsi:type="dcterms:W3CDTF">2023-10-04T15:02:03Z</dcterms:modified>
</cp:coreProperties>
</file>