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59" r:id="rId5"/>
    <p:sldId id="265" r:id="rId6"/>
    <p:sldId id="268" r:id="rId7"/>
    <p:sldId id="260" r:id="rId8"/>
    <p:sldId id="261" r:id="rId9"/>
    <p:sldId id="262" r:id="rId10"/>
    <p:sldId id="263" r:id="rId11"/>
    <p:sldId id="264" r:id="rId12"/>
    <p:sldId id="267" r:id="rId13"/>
    <p:sldId id="272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83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07A166-A80C-42DE-9A30-1A4790E62726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DBF59F-8759-4F19-A95B-FECCE6242801}">
      <dgm:prSet phldrT="[Text]" custT="1"/>
      <dgm:spPr/>
      <dgm:t>
        <a:bodyPr/>
        <a:lstStyle/>
        <a:p>
          <a:r>
            <a:rPr lang="or-IN" sz="1800" i="0" dirty="0"/>
            <a:t>ହିମାଳୟ</a:t>
          </a:r>
          <a:r>
            <a:rPr lang="or-IN" sz="1100" i="0" dirty="0"/>
            <a:t> </a:t>
          </a:r>
          <a:endParaRPr lang="en-US" sz="1100" i="0" dirty="0"/>
        </a:p>
      </dgm:t>
    </dgm:pt>
    <dgm:pt modelId="{65321F2B-CC99-44D5-9530-FD26A0C882FC}" type="parTrans" cxnId="{87EF94BD-403B-47BA-9C06-A291FB905951}">
      <dgm:prSet/>
      <dgm:spPr/>
      <dgm:t>
        <a:bodyPr/>
        <a:lstStyle/>
        <a:p>
          <a:endParaRPr lang="en-US"/>
        </a:p>
      </dgm:t>
    </dgm:pt>
    <dgm:pt modelId="{16191421-9A28-4062-BEC4-14EBA353BEC2}" type="sibTrans" cxnId="{87EF94BD-403B-47BA-9C06-A291FB905951}">
      <dgm:prSet/>
      <dgm:spPr/>
      <dgm:t>
        <a:bodyPr/>
        <a:lstStyle/>
        <a:p>
          <a:endParaRPr lang="en-US"/>
        </a:p>
      </dgm:t>
    </dgm:pt>
    <dgm:pt modelId="{7E63DDE0-2B0E-46A3-83A1-C931BE3C1E6D}">
      <dgm:prSet phldrT="[Text]" custT="1"/>
      <dgm:spPr/>
      <dgm:t>
        <a:bodyPr/>
        <a:lstStyle/>
        <a:p>
          <a:r>
            <a:rPr lang="or-IN" sz="1800" dirty="0"/>
            <a:t>ଅଶୋକ</a:t>
          </a:r>
          <a:r>
            <a:rPr lang="or-IN" sz="1100" dirty="0"/>
            <a:t> </a:t>
          </a:r>
          <a:r>
            <a:rPr lang="or-IN" sz="1800" dirty="0"/>
            <a:t>ବନ</a:t>
          </a:r>
          <a:r>
            <a:rPr lang="or-IN" sz="1100" dirty="0"/>
            <a:t> </a:t>
          </a:r>
          <a:endParaRPr lang="en-US" sz="1100" dirty="0"/>
        </a:p>
      </dgm:t>
    </dgm:pt>
    <dgm:pt modelId="{04063259-8675-49AF-9FD1-4280E80C9C4C}" type="parTrans" cxnId="{309D6AA6-F66A-44C8-A6F1-B2BA339DC97D}">
      <dgm:prSet/>
      <dgm:spPr/>
      <dgm:t>
        <a:bodyPr/>
        <a:lstStyle/>
        <a:p>
          <a:endParaRPr lang="en-US"/>
        </a:p>
      </dgm:t>
    </dgm:pt>
    <dgm:pt modelId="{4AA5DB41-7E2D-431F-B6C9-5057A4A1D720}" type="sibTrans" cxnId="{309D6AA6-F66A-44C8-A6F1-B2BA339DC97D}">
      <dgm:prSet/>
      <dgm:spPr/>
      <dgm:t>
        <a:bodyPr/>
        <a:lstStyle/>
        <a:p>
          <a:endParaRPr lang="en-US"/>
        </a:p>
      </dgm:t>
    </dgm:pt>
    <dgm:pt modelId="{01495EB7-0DD3-4013-80AB-AD1AB40D3D4B}">
      <dgm:prSet phldrT="[Text]" custT="1"/>
      <dgm:spPr/>
      <dgm:t>
        <a:bodyPr/>
        <a:lstStyle/>
        <a:p>
          <a:r>
            <a:rPr lang="or-IN" sz="1800" dirty="0"/>
            <a:t>ସଂଜିବନୀ</a:t>
          </a:r>
          <a:r>
            <a:rPr lang="or-IN" sz="1600" dirty="0"/>
            <a:t> </a:t>
          </a:r>
          <a:endParaRPr lang="en-US" sz="1600" dirty="0"/>
        </a:p>
      </dgm:t>
    </dgm:pt>
    <dgm:pt modelId="{BCF0F9A3-F7A8-4247-953A-C40DE5845DB4}" type="parTrans" cxnId="{5A20C2BD-C865-4C27-BEC0-17F3400156A9}">
      <dgm:prSet/>
      <dgm:spPr/>
      <dgm:t>
        <a:bodyPr/>
        <a:lstStyle/>
        <a:p>
          <a:endParaRPr lang="en-US"/>
        </a:p>
      </dgm:t>
    </dgm:pt>
    <dgm:pt modelId="{B5AE61E7-3690-46AB-B9CA-0D15D0EB86F7}" type="sibTrans" cxnId="{5A20C2BD-C865-4C27-BEC0-17F3400156A9}">
      <dgm:prSet/>
      <dgm:spPr/>
      <dgm:t>
        <a:bodyPr/>
        <a:lstStyle/>
        <a:p>
          <a:endParaRPr lang="en-US"/>
        </a:p>
      </dgm:t>
    </dgm:pt>
    <dgm:pt modelId="{9077F2B0-A219-42E4-949C-B9A7AD6CAE68}">
      <dgm:prSet phldrT="[Text]" custT="1"/>
      <dgm:spPr/>
      <dgm:t>
        <a:bodyPr/>
        <a:lstStyle/>
        <a:p>
          <a:r>
            <a:rPr lang="or-IN" sz="1800" dirty="0"/>
            <a:t>ଲଙ୍କାଗଡ</a:t>
          </a:r>
          <a:r>
            <a:rPr lang="or-IN" sz="1600" dirty="0"/>
            <a:t> </a:t>
          </a:r>
          <a:endParaRPr lang="en-US" sz="1600" dirty="0"/>
        </a:p>
      </dgm:t>
    </dgm:pt>
    <dgm:pt modelId="{B1100968-53EB-40AE-8EC3-212636E5A8F5}" type="parTrans" cxnId="{467C2B2C-17A5-4918-9E8E-F7CDED7A1B71}">
      <dgm:prSet/>
      <dgm:spPr/>
      <dgm:t>
        <a:bodyPr/>
        <a:lstStyle/>
        <a:p>
          <a:endParaRPr lang="en-US"/>
        </a:p>
      </dgm:t>
    </dgm:pt>
    <dgm:pt modelId="{DF79F73E-8ECD-4364-AEB8-7E3D8D4912AB}" type="sibTrans" cxnId="{467C2B2C-17A5-4918-9E8E-F7CDED7A1B71}">
      <dgm:prSet/>
      <dgm:spPr/>
      <dgm:t>
        <a:bodyPr/>
        <a:lstStyle/>
        <a:p>
          <a:endParaRPr lang="en-US"/>
        </a:p>
      </dgm:t>
    </dgm:pt>
    <dgm:pt modelId="{6080CF04-8C17-4A4D-A1CC-550EEBF87D2D}">
      <dgm:prSet phldrT="[Text]" custT="1"/>
      <dgm:spPr/>
      <dgm:t>
        <a:bodyPr/>
        <a:lstStyle/>
        <a:p>
          <a:r>
            <a:rPr lang="or-IN" sz="1800" dirty="0"/>
            <a:t>ବିଭୀଷଣ</a:t>
          </a:r>
          <a:r>
            <a:rPr lang="or-IN" sz="1600" dirty="0"/>
            <a:t> </a:t>
          </a:r>
          <a:endParaRPr lang="en-US" sz="1600" dirty="0"/>
        </a:p>
      </dgm:t>
    </dgm:pt>
    <dgm:pt modelId="{F9DC5EF0-5695-46C5-B6CF-5A7E1D3CCB3B}" type="parTrans" cxnId="{BAA5593B-6324-47A0-BBE6-C0D042F5E482}">
      <dgm:prSet/>
      <dgm:spPr/>
      <dgm:t>
        <a:bodyPr/>
        <a:lstStyle/>
        <a:p>
          <a:endParaRPr lang="en-US"/>
        </a:p>
      </dgm:t>
    </dgm:pt>
    <dgm:pt modelId="{93AA03DC-557F-4657-BE6C-599F286A259E}" type="sibTrans" cxnId="{BAA5593B-6324-47A0-BBE6-C0D042F5E482}">
      <dgm:prSet/>
      <dgm:spPr/>
      <dgm:t>
        <a:bodyPr/>
        <a:lstStyle/>
        <a:p>
          <a:endParaRPr lang="en-US"/>
        </a:p>
      </dgm:t>
    </dgm:pt>
    <dgm:pt modelId="{3A3CF089-96A3-4F11-AA7B-A6E9386DC240}" type="pres">
      <dgm:prSet presAssocID="{8307A166-A80C-42DE-9A30-1A4790E62726}" presName="cycle" presStyleCnt="0">
        <dgm:presLayoutVars>
          <dgm:dir/>
          <dgm:resizeHandles val="exact"/>
        </dgm:presLayoutVars>
      </dgm:prSet>
      <dgm:spPr/>
    </dgm:pt>
    <dgm:pt modelId="{ECF184AA-2CE7-4BF2-8A71-1E5C2CDEC591}" type="pres">
      <dgm:prSet presAssocID="{FDDBF59F-8759-4F19-A95B-FECCE6242801}" presName="node" presStyleLbl="node1" presStyleIdx="0" presStyleCnt="5" custScaleX="70908" custScaleY="59844">
        <dgm:presLayoutVars>
          <dgm:bulletEnabled val="1"/>
        </dgm:presLayoutVars>
      </dgm:prSet>
      <dgm:spPr/>
    </dgm:pt>
    <dgm:pt modelId="{97CD3E54-D610-4FF6-8533-3F07F277593C}" type="pres">
      <dgm:prSet presAssocID="{FDDBF59F-8759-4F19-A95B-FECCE6242801}" presName="spNode" presStyleCnt="0"/>
      <dgm:spPr/>
    </dgm:pt>
    <dgm:pt modelId="{F3B6E332-F7C4-46EB-AA59-874DACA80654}" type="pres">
      <dgm:prSet presAssocID="{16191421-9A28-4062-BEC4-14EBA353BEC2}" presName="sibTrans" presStyleLbl="sibTrans1D1" presStyleIdx="0" presStyleCnt="5"/>
      <dgm:spPr/>
    </dgm:pt>
    <dgm:pt modelId="{37B2609C-6276-4364-A637-2F47C21B2DC8}" type="pres">
      <dgm:prSet presAssocID="{7E63DDE0-2B0E-46A3-83A1-C931BE3C1E6D}" presName="node" presStyleLbl="node1" presStyleIdx="1" presStyleCnt="5" custScaleX="63991" custScaleY="82206" custRadScaleRad="102811" custRadScaleInc="-37406">
        <dgm:presLayoutVars>
          <dgm:bulletEnabled val="1"/>
        </dgm:presLayoutVars>
      </dgm:prSet>
      <dgm:spPr/>
    </dgm:pt>
    <dgm:pt modelId="{ACCF1629-12B4-4E75-B787-C345E5FB6117}" type="pres">
      <dgm:prSet presAssocID="{7E63DDE0-2B0E-46A3-83A1-C931BE3C1E6D}" presName="spNode" presStyleCnt="0"/>
      <dgm:spPr/>
    </dgm:pt>
    <dgm:pt modelId="{8F2D6C62-9456-4C3E-9FD3-9D0DEA4C09DB}" type="pres">
      <dgm:prSet presAssocID="{4AA5DB41-7E2D-431F-B6C9-5057A4A1D720}" presName="sibTrans" presStyleLbl="sibTrans1D1" presStyleIdx="1" presStyleCnt="5"/>
      <dgm:spPr/>
    </dgm:pt>
    <dgm:pt modelId="{C9B47379-D0B5-44C2-9539-9C27DF196054}" type="pres">
      <dgm:prSet presAssocID="{01495EB7-0DD3-4013-80AB-AD1AB40D3D4B}" presName="node" presStyleLbl="node1" presStyleIdx="2" presStyleCnt="5" custScaleX="87514" custScaleY="67048" custRadScaleRad="106169" custRadScaleInc="-6285">
        <dgm:presLayoutVars>
          <dgm:bulletEnabled val="1"/>
        </dgm:presLayoutVars>
      </dgm:prSet>
      <dgm:spPr/>
    </dgm:pt>
    <dgm:pt modelId="{7283293D-7BDD-43AA-87C1-B5FF4A032F73}" type="pres">
      <dgm:prSet presAssocID="{01495EB7-0DD3-4013-80AB-AD1AB40D3D4B}" presName="spNode" presStyleCnt="0"/>
      <dgm:spPr/>
    </dgm:pt>
    <dgm:pt modelId="{E2ED1411-2D0E-433F-9FB9-F7FBB0A9794D}" type="pres">
      <dgm:prSet presAssocID="{B5AE61E7-3690-46AB-B9CA-0D15D0EB86F7}" presName="sibTrans" presStyleLbl="sibTrans1D1" presStyleIdx="2" presStyleCnt="5"/>
      <dgm:spPr/>
    </dgm:pt>
    <dgm:pt modelId="{837C1337-3AE7-4D61-A2BC-3003C44EE72E}" type="pres">
      <dgm:prSet presAssocID="{9077F2B0-A219-42E4-949C-B9A7AD6CAE68}" presName="node" presStyleLbl="node1" presStyleIdx="3" presStyleCnt="5" custScaleX="73788" custScaleY="67048">
        <dgm:presLayoutVars>
          <dgm:bulletEnabled val="1"/>
        </dgm:presLayoutVars>
      </dgm:prSet>
      <dgm:spPr/>
    </dgm:pt>
    <dgm:pt modelId="{17C2A9D3-8373-4743-B935-86FC44E727FE}" type="pres">
      <dgm:prSet presAssocID="{9077F2B0-A219-42E4-949C-B9A7AD6CAE68}" presName="spNode" presStyleCnt="0"/>
      <dgm:spPr/>
    </dgm:pt>
    <dgm:pt modelId="{B74F32E7-F5B1-476D-BC27-894E0E140112}" type="pres">
      <dgm:prSet presAssocID="{DF79F73E-8ECD-4364-AEB8-7E3D8D4912AB}" presName="sibTrans" presStyleLbl="sibTrans1D1" presStyleIdx="3" presStyleCnt="5"/>
      <dgm:spPr/>
    </dgm:pt>
    <dgm:pt modelId="{9BBEF826-0C93-45FE-8313-33FA66C40C31}" type="pres">
      <dgm:prSet presAssocID="{6080CF04-8C17-4A4D-A1CC-550EEBF87D2D}" presName="node" presStyleLbl="node1" presStyleIdx="4" presStyleCnt="5" custScaleX="80015" custScaleY="58453">
        <dgm:presLayoutVars>
          <dgm:bulletEnabled val="1"/>
        </dgm:presLayoutVars>
      </dgm:prSet>
      <dgm:spPr/>
    </dgm:pt>
    <dgm:pt modelId="{0D83D8C6-8123-4359-84BD-87404AC79698}" type="pres">
      <dgm:prSet presAssocID="{6080CF04-8C17-4A4D-A1CC-550EEBF87D2D}" presName="spNode" presStyleCnt="0"/>
      <dgm:spPr/>
    </dgm:pt>
    <dgm:pt modelId="{9191158A-60EF-4413-87CE-5CC5A644627E}" type="pres">
      <dgm:prSet presAssocID="{93AA03DC-557F-4657-BE6C-599F286A259E}" presName="sibTrans" presStyleLbl="sibTrans1D1" presStyleIdx="4" presStyleCnt="5"/>
      <dgm:spPr/>
    </dgm:pt>
  </dgm:ptLst>
  <dgm:cxnLst>
    <dgm:cxn modelId="{8A2ED20B-E843-47AC-BFC8-C83B565B008F}" type="presOf" srcId="{6080CF04-8C17-4A4D-A1CC-550EEBF87D2D}" destId="{9BBEF826-0C93-45FE-8313-33FA66C40C31}" srcOrd="0" destOrd="0" presId="urn:microsoft.com/office/officeart/2005/8/layout/cycle6"/>
    <dgm:cxn modelId="{467C2B2C-17A5-4918-9E8E-F7CDED7A1B71}" srcId="{8307A166-A80C-42DE-9A30-1A4790E62726}" destId="{9077F2B0-A219-42E4-949C-B9A7AD6CAE68}" srcOrd="3" destOrd="0" parTransId="{B1100968-53EB-40AE-8EC3-212636E5A8F5}" sibTransId="{DF79F73E-8ECD-4364-AEB8-7E3D8D4912AB}"/>
    <dgm:cxn modelId="{93863539-0E46-405D-9A98-534C45680696}" type="presOf" srcId="{DF79F73E-8ECD-4364-AEB8-7E3D8D4912AB}" destId="{B74F32E7-F5B1-476D-BC27-894E0E140112}" srcOrd="0" destOrd="0" presId="urn:microsoft.com/office/officeart/2005/8/layout/cycle6"/>
    <dgm:cxn modelId="{BAA5593B-6324-47A0-BBE6-C0D042F5E482}" srcId="{8307A166-A80C-42DE-9A30-1A4790E62726}" destId="{6080CF04-8C17-4A4D-A1CC-550EEBF87D2D}" srcOrd="4" destOrd="0" parTransId="{F9DC5EF0-5695-46C5-B6CF-5A7E1D3CCB3B}" sibTransId="{93AA03DC-557F-4657-BE6C-599F286A259E}"/>
    <dgm:cxn modelId="{E5EE554B-7AB8-48AE-A85A-25A8D24575EA}" type="presOf" srcId="{4AA5DB41-7E2D-431F-B6C9-5057A4A1D720}" destId="{8F2D6C62-9456-4C3E-9FD3-9D0DEA4C09DB}" srcOrd="0" destOrd="0" presId="urn:microsoft.com/office/officeart/2005/8/layout/cycle6"/>
    <dgm:cxn modelId="{4C1DE86D-0F71-4B3B-94F8-71870EBD0AED}" type="presOf" srcId="{FDDBF59F-8759-4F19-A95B-FECCE6242801}" destId="{ECF184AA-2CE7-4BF2-8A71-1E5C2CDEC591}" srcOrd="0" destOrd="0" presId="urn:microsoft.com/office/officeart/2005/8/layout/cycle6"/>
    <dgm:cxn modelId="{B54E8E82-D993-432A-937E-B0B8FF460B30}" type="presOf" srcId="{8307A166-A80C-42DE-9A30-1A4790E62726}" destId="{3A3CF089-96A3-4F11-AA7B-A6E9386DC240}" srcOrd="0" destOrd="0" presId="urn:microsoft.com/office/officeart/2005/8/layout/cycle6"/>
    <dgm:cxn modelId="{B2EDF98A-8901-48D6-8982-F9699BA1E4A9}" type="presOf" srcId="{01495EB7-0DD3-4013-80AB-AD1AB40D3D4B}" destId="{C9B47379-D0B5-44C2-9539-9C27DF196054}" srcOrd="0" destOrd="0" presId="urn:microsoft.com/office/officeart/2005/8/layout/cycle6"/>
    <dgm:cxn modelId="{0F470993-B4A7-4F8C-BA31-D5B6B68DC728}" type="presOf" srcId="{93AA03DC-557F-4657-BE6C-599F286A259E}" destId="{9191158A-60EF-4413-87CE-5CC5A644627E}" srcOrd="0" destOrd="0" presId="urn:microsoft.com/office/officeart/2005/8/layout/cycle6"/>
    <dgm:cxn modelId="{A1042893-A32D-47A7-8662-FC1001E28736}" type="presOf" srcId="{16191421-9A28-4062-BEC4-14EBA353BEC2}" destId="{F3B6E332-F7C4-46EB-AA59-874DACA80654}" srcOrd="0" destOrd="0" presId="urn:microsoft.com/office/officeart/2005/8/layout/cycle6"/>
    <dgm:cxn modelId="{5644B69B-F7B0-4C2F-BACA-6385F72EBC10}" type="presOf" srcId="{B5AE61E7-3690-46AB-B9CA-0D15D0EB86F7}" destId="{E2ED1411-2D0E-433F-9FB9-F7FBB0A9794D}" srcOrd="0" destOrd="0" presId="urn:microsoft.com/office/officeart/2005/8/layout/cycle6"/>
    <dgm:cxn modelId="{12F5219C-67B9-492B-AC66-5ABD252CE9DC}" type="presOf" srcId="{7E63DDE0-2B0E-46A3-83A1-C931BE3C1E6D}" destId="{37B2609C-6276-4364-A637-2F47C21B2DC8}" srcOrd="0" destOrd="0" presId="urn:microsoft.com/office/officeart/2005/8/layout/cycle6"/>
    <dgm:cxn modelId="{309D6AA6-F66A-44C8-A6F1-B2BA339DC97D}" srcId="{8307A166-A80C-42DE-9A30-1A4790E62726}" destId="{7E63DDE0-2B0E-46A3-83A1-C931BE3C1E6D}" srcOrd="1" destOrd="0" parTransId="{04063259-8675-49AF-9FD1-4280E80C9C4C}" sibTransId="{4AA5DB41-7E2D-431F-B6C9-5057A4A1D720}"/>
    <dgm:cxn modelId="{87EF94BD-403B-47BA-9C06-A291FB905951}" srcId="{8307A166-A80C-42DE-9A30-1A4790E62726}" destId="{FDDBF59F-8759-4F19-A95B-FECCE6242801}" srcOrd="0" destOrd="0" parTransId="{65321F2B-CC99-44D5-9530-FD26A0C882FC}" sibTransId="{16191421-9A28-4062-BEC4-14EBA353BEC2}"/>
    <dgm:cxn modelId="{5A20C2BD-C865-4C27-BEC0-17F3400156A9}" srcId="{8307A166-A80C-42DE-9A30-1A4790E62726}" destId="{01495EB7-0DD3-4013-80AB-AD1AB40D3D4B}" srcOrd="2" destOrd="0" parTransId="{BCF0F9A3-F7A8-4247-953A-C40DE5845DB4}" sibTransId="{B5AE61E7-3690-46AB-B9CA-0D15D0EB86F7}"/>
    <dgm:cxn modelId="{ABE01BCC-1DC3-405E-9E28-1B2EB0622B20}" type="presOf" srcId="{9077F2B0-A219-42E4-949C-B9A7AD6CAE68}" destId="{837C1337-3AE7-4D61-A2BC-3003C44EE72E}" srcOrd="0" destOrd="0" presId="urn:microsoft.com/office/officeart/2005/8/layout/cycle6"/>
    <dgm:cxn modelId="{8C4B4D6C-C05E-4F0D-B64B-73BEC6B5A0DB}" type="presParOf" srcId="{3A3CF089-96A3-4F11-AA7B-A6E9386DC240}" destId="{ECF184AA-2CE7-4BF2-8A71-1E5C2CDEC591}" srcOrd="0" destOrd="0" presId="urn:microsoft.com/office/officeart/2005/8/layout/cycle6"/>
    <dgm:cxn modelId="{39B17EB5-C935-4C38-9D50-0C68F494EB9D}" type="presParOf" srcId="{3A3CF089-96A3-4F11-AA7B-A6E9386DC240}" destId="{97CD3E54-D610-4FF6-8533-3F07F277593C}" srcOrd="1" destOrd="0" presId="urn:microsoft.com/office/officeart/2005/8/layout/cycle6"/>
    <dgm:cxn modelId="{2A7D5B2E-18E9-4E84-9C0D-B2FAF5356143}" type="presParOf" srcId="{3A3CF089-96A3-4F11-AA7B-A6E9386DC240}" destId="{F3B6E332-F7C4-46EB-AA59-874DACA80654}" srcOrd="2" destOrd="0" presId="urn:microsoft.com/office/officeart/2005/8/layout/cycle6"/>
    <dgm:cxn modelId="{13180488-284F-4E8C-B03A-F9786260AEA4}" type="presParOf" srcId="{3A3CF089-96A3-4F11-AA7B-A6E9386DC240}" destId="{37B2609C-6276-4364-A637-2F47C21B2DC8}" srcOrd="3" destOrd="0" presId="urn:microsoft.com/office/officeart/2005/8/layout/cycle6"/>
    <dgm:cxn modelId="{94D2FDF3-AD71-4EBF-96C4-AF489105FC79}" type="presParOf" srcId="{3A3CF089-96A3-4F11-AA7B-A6E9386DC240}" destId="{ACCF1629-12B4-4E75-B787-C345E5FB6117}" srcOrd="4" destOrd="0" presId="urn:microsoft.com/office/officeart/2005/8/layout/cycle6"/>
    <dgm:cxn modelId="{14852C9D-0BCE-408F-B27D-EB2BFCFE107C}" type="presParOf" srcId="{3A3CF089-96A3-4F11-AA7B-A6E9386DC240}" destId="{8F2D6C62-9456-4C3E-9FD3-9D0DEA4C09DB}" srcOrd="5" destOrd="0" presId="urn:microsoft.com/office/officeart/2005/8/layout/cycle6"/>
    <dgm:cxn modelId="{3EB6AA12-0A92-48F8-8B16-68AE82A611ED}" type="presParOf" srcId="{3A3CF089-96A3-4F11-AA7B-A6E9386DC240}" destId="{C9B47379-D0B5-44C2-9539-9C27DF196054}" srcOrd="6" destOrd="0" presId="urn:microsoft.com/office/officeart/2005/8/layout/cycle6"/>
    <dgm:cxn modelId="{8A322DC8-3579-4926-8938-27654A40DCAA}" type="presParOf" srcId="{3A3CF089-96A3-4F11-AA7B-A6E9386DC240}" destId="{7283293D-7BDD-43AA-87C1-B5FF4A032F73}" srcOrd="7" destOrd="0" presId="urn:microsoft.com/office/officeart/2005/8/layout/cycle6"/>
    <dgm:cxn modelId="{42DDA5EB-3143-49F9-82AA-1ABC7B88C083}" type="presParOf" srcId="{3A3CF089-96A3-4F11-AA7B-A6E9386DC240}" destId="{E2ED1411-2D0E-433F-9FB9-F7FBB0A9794D}" srcOrd="8" destOrd="0" presId="urn:microsoft.com/office/officeart/2005/8/layout/cycle6"/>
    <dgm:cxn modelId="{E871B6CE-09F4-4A66-86E4-39A53C01CBC6}" type="presParOf" srcId="{3A3CF089-96A3-4F11-AA7B-A6E9386DC240}" destId="{837C1337-3AE7-4D61-A2BC-3003C44EE72E}" srcOrd="9" destOrd="0" presId="urn:microsoft.com/office/officeart/2005/8/layout/cycle6"/>
    <dgm:cxn modelId="{6017ED7C-A9FB-4E95-BB0B-DB7F32E5B16F}" type="presParOf" srcId="{3A3CF089-96A3-4F11-AA7B-A6E9386DC240}" destId="{17C2A9D3-8373-4743-B935-86FC44E727FE}" srcOrd="10" destOrd="0" presId="urn:microsoft.com/office/officeart/2005/8/layout/cycle6"/>
    <dgm:cxn modelId="{B7BFEC4B-6951-456C-BAE4-859893BDA763}" type="presParOf" srcId="{3A3CF089-96A3-4F11-AA7B-A6E9386DC240}" destId="{B74F32E7-F5B1-476D-BC27-894E0E140112}" srcOrd="11" destOrd="0" presId="urn:microsoft.com/office/officeart/2005/8/layout/cycle6"/>
    <dgm:cxn modelId="{3E316A6F-4EEB-4656-8B3C-F1350FDB518C}" type="presParOf" srcId="{3A3CF089-96A3-4F11-AA7B-A6E9386DC240}" destId="{9BBEF826-0C93-45FE-8313-33FA66C40C31}" srcOrd="12" destOrd="0" presId="urn:microsoft.com/office/officeart/2005/8/layout/cycle6"/>
    <dgm:cxn modelId="{C364B5AB-8E06-42F1-B189-D2FFCE9794F8}" type="presParOf" srcId="{3A3CF089-96A3-4F11-AA7B-A6E9386DC240}" destId="{0D83D8C6-8123-4359-84BD-87404AC79698}" srcOrd="13" destOrd="0" presId="urn:microsoft.com/office/officeart/2005/8/layout/cycle6"/>
    <dgm:cxn modelId="{92593ED2-728D-4CB4-B0C9-F26DE3B1F23E}" type="presParOf" srcId="{3A3CF089-96A3-4F11-AA7B-A6E9386DC240}" destId="{9191158A-60EF-4413-87CE-5CC5A644627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184AA-2CE7-4BF2-8A71-1E5C2CDEC591}">
      <dsp:nvSpPr>
        <dsp:cNvPr id="0" name=""/>
        <dsp:cNvSpPr/>
      </dsp:nvSpPr>
      <dsp:spPr>
        <a:xfrm>
          <a:off x="1967591" y="85631"/>
          <a:ext cx="921463" cy="5054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or-IN" sz="1800" i="0" kern="1200" dirty="0"/>
            <a:t>ହିମାଳୟ</a:t>
          </a:r>
          <a:r>
            <a:rPr lang="or-IN" sz="1100" i="0" kern="1200" dirty="0"/>
            <a:t> </a:t>
          </a:r>
          <a:endParaRPr lang="en-US" sz="1100" i="0" kern="1200" dirty="0"/>
        </a:p>
      </dsp:txBody>
      <dsp:txXfrm>
        <a:off x="1992267" y="110307"/>
        <a:ext cx="872111" cy="456142"/>
      </dsp:txXfrm>
    </dsp:sp>
    <dsp:sp modelId="{F3B6E332-F7C4-46EB-AA59-874DACA80654}">
      <dsp:nvSpPr>
        <dsp:cNvPr id="0" name=""/>
        <dsp:cNvSpPr/>
      </dsp:nvSpPr>
      <dsp:spPr>
        <a:xfrm>
          <a:off x="821144" y="359651"/>
          <a:ext cx="3380487" cy="3380487"/>
        </a:xfrm>
        <a:custGeom>
          <a:avLst/>
          <a:gdLst/>
          <a:ahLst/>
          <a:cxnLst/>
          <a:rect l="0" t="0" r="0" b="0"/>
          <a:pathLst>
            <a:path>
              <a:moveTo>
                <a:pt x="2077510" y="44963"/>
              </a:moveTo>
              <a:arcTo wR="1690243" hR="1690243" stAng="16994712" swAng="19940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B2609C-6276-4364-A637-2F47C21B2DC8}">
      <dsp:nvSpPr>
        <dsp:cNvPr id="0" name=""/>
        <dsp:cNvSpPr/>
      </dsp:nvSpPr>
      <dsp:spPr>
        <a:xfrm>
          <a:off x="3561197" y="893115"/>
          <a:ext cx="831575" cy="694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or-IN" sz="1800" kern="1200" dirty="0"/>
            <a:t>ଅଶୋକ</a:t>
          </a:r>
          <a:r>
            <a:rPr lang="or-IN" sz="1100" kern="1200" dirty="0"/>
            <a:t> </a:t>
          </a:r>
          <a:r>
            <a:rPr lang="or-IN" sz="1800" kern="1200" dirty="0"/>
            <a:t>ବନ</a:t>
          </a:r>
          <a:r>
            <a:rPr lang="or-IN" sz="1100" kern="1200" dirty="0"/>
            <a:t> </a:t>
          </a:r>
          <a:endParaRPr lang="en-US" sz="1100" kern="1200" dirty="0"/>
        </a:p>
      </dsp:txBody>
      <dsp:txXfrm>
        <a:off x="3595094" y="927012"/>
        <a:ext cx="763781" cy="626589"/>
      </dsp:txXfrm>
    </dsp:sp>
    <dsp:sp modelId="{8F2D6C62-9456-4C3E-9FD3-9D0DEA4C09DB}">
      <dsp:nvSpPr>
        <dsp:cNvPr id="0" name=""/>
        <dsp:cNvSpPr/>
      </dsp:nvSpPr>
      <dsp:spPr>
        <a:xfrm>
          <a:off x="809979" y="415187"/>
          <a:ext cx="3380487" cy="3380487"/>
        </a:xfrm>
        <a:custGeom>
          <a:avLst/>
          <a:gdLst/>
          <a:ahLst/>
          <a:cxnLst/>
          <a:rect l="0" t="0" r="0" b="0"/>
          <a:pathLst>
            <a:path>
              <a:moveTo>
                <a:pt x="3304035" y="1187649"/>
              </a:moveTo>
              <a:arcTo wR="1690243" hR="1690243" stAng="20562088" swAng="334476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47379-D0B5-44C2-9539-9C27DF196054}">
      <dsp:nvSpPr>
        <dsp:cNvPr id="0" name=""/>
        <dsp:cNvSpPr/>
      </dsp:nvSpPr>
      <dsp:spPr>
        <a:xfrm>
          <a:off x="2952332" y="3168973"/>
          <a:ext cx="1137261" cy="566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or-IN" sz="1800" kern="1200" dirty="0"/>
            <a:t>ସଂଜିବନୀ</a:t>
          </a:r>
          <a:r>
            <a:rPr lang="or-IN" sz="1600" kern="1200" dirty="0"/>
            <a:t> </a:t>
          </a:r>
          <a:endParaRPr lang="en-US" sz="1600" kern="1200" dirty="0"/>
        </a:p>
      </dsp:txBody>
      <dsp:txXfrm>
        <a:off x="2979979" y="3196620"/>
        <a:ext cx="1081967" cy="511052"/>
      </dsp:txXfrm>
    </dsp:sp>
    <dsp:sp modelId="{E2ED1411-2D0E-433F-9FB9-F7FBB0A9794D}">
      <dsp:nvSpPr>
        <dsp:cNvPr id="0" name=""/>
        <dsp:cNvSpPr/>
      </dsp:nvSpPr>
      <dsp:spPr>
        <a:xfrm>
          <a:off x="902495" y="400460"/>
          <a:ext cx="3380487" cy="3380487"/>
        </a:xfrm>
        <a:custGeom>
          <a:avLst/>
          <a:gdLst/>
          <a:ahLst/>
          <a:cxnLst/>
          <a:rect l="0" t="0" r="0" b="0"/>
          <a:pathLst>
            <a:path>
              <a:moveTo>
                <a:pt x="2069878" y="3337302"/>
              </a:moveTo>
              <a:arcTo wR="1690243" hR="1690243" stAng="4621227" swAng="21769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C1337-3AE7-4D61-A2BC-3003C44EE72E}">
      <dsp:nvSpPr>
        <dsp:cNvPr id="0" name=""/>
        <dsp:cNvSpPr/>
      </dsp:nvSpPr>
      <dsp:spPr>
        <a:xfrm>
          <a:off x="955377" y="3112885"/>
          <a:ext cx="958889" cy="566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or-IN" sz="1800" kern="1200" dirty="0"/>
            <a:t>ଲଙ୍କାଗଡ</a:t>
          </a:r>
          <a:r>
            <a:rPr lang="or-IN" sz="1600" kern="1200" dirty="0"/>
            <a:t> </a:t>
          </a:r>
          <a:endParaRPr lang="en-US" sz="1600" kern="1200" dirty="0"/>
        </a:p>
      </dsp:txBody>
      <dsp:txXfrm>
        <a:off x="983024" y="3140532"/>
        <a:ext cx="903595" cy="511052"/>
      </dsp:txXfrm>
    </dsp:sp>
    <dsp:sp modelId="{B74F32E7-F5B1-476D-BC27-894E0E140112}">
      <dsp:nvSpPr>
        <dsp:cNvPr id="0" name=""/>
        <dsp:cNvSpPr/>
      </dsp:nvSpPr>
      <dsp:spPr>
        <a:xfrm>
          <a:off x="738079" y="338378"/>
          <a:ext cx="3380487" cy="3380487"/>
        </a:xfrm>
        <a:custGeom>
          <a:avLst/>
          <a:gdLst/>
          <a:ahLst/>
          <a:cxnLst/>
          <a:rect l="0" t="0" r="0" b="0"/>
          <a:pathLst>
            <a:path>
              <a:moveTo>
                <a:pt x="384599" y="2763656"/>
              </a:moveTo>
              <a:arcTo wR="1690243" hR="1690243" stAng="8434516" swAng="28995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EF826-0C93-45FE-8313-33FA66C40C31}">
      <dsp:nvSpPr>
        <dsp:cNvPr id="0" name=""/>
        <dsp:cNvSpPr/>
      </dsp:nvSpPr>
      <dsp:spPr>
        <a:xfrm>
          <a:off x="300900" y="1259435"/>
          <a:ext cx="1039810" cy="493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or-IN" sz="1800" kern="1200" dirty="0"/>
            <a:t>ବିଭୀଷଣ</a:t>
          </a:r>
          <a:r>
            <a:rPr lang="or-IN" sz="1600" kern="1200" dirty="0"/>
            <a:t> </a:t>
          </a:r>
          <a:endParaRPr lang="en-US" sz="1600" kern="1200" dirty="0"/>
        </a:p>
      </dsp:txBody>
      <dsp:txXfrm>
        <a:off x="325003" y="1283538"/>
        <a:ext cx="991604" cy="445539"/>
      </dsp:txXfrm>
    </dsp:sp>
    <dsp:sp modelId="{9191158A-60EF-4413-87CE-5CC5A644627E}">
      <dsp:nvSpPr>
        <dsp:cNvPr id="0" name=""/>
        <dsp:cNvSpPr/>
      </dsp:nvSpPr>
      <dsp:spPr>
        <a:xfrm>
          <a:off x="738079" y="338378"/>
          <a:ext cx="3380487" cy="3380487"/>
        </a:xfrm>
        <a:custGeom>
          <a:avLst/>
          <a:gdLst/>
          <a:ahLst/>
          <a:cxnLst/>
          <a:rect l="0" t="0" r="0" b="0"/>
          <a:pathLst>
            <a:path>
              <a:moveTo>
                <a:pt x="191356" y="909051"/>
              </a:moveTo>
              <a:arcTo wR="1690243" hR="1690243" stAng="12451661" swAng="277178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1CA78-6265-4443-90C1-5EB7E7CF205E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C2850-D72F-4E34-9512-29A6E86861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86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"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620713"/>
            <a:ext cx="8207375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1843088"/>
            <a:ext cx="8212138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39B78-6E20-4C86-AAE2-6F436E0C1F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3046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27E09-E399-46C3-9EC1-40DD14DC8E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4561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433A5-E992-4A0B-A0E4-27D81EB935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0186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21191-5BEC-44E9-A85A-CDF482F53F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956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F2238-A482-41A5-8109-671C50324B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523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F6C2F-EBD6-4999-94CB-604EF6CA8A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7020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50C3C-2D36-4C54-9747-17011C7F6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6958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C873-7F62-4C74-A496-FB0DE0ABE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0775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7326-5308-41B1-8F64-97539FD25E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420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2A82-9B95-4320-94E8-4B227C90B0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9907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5EEDF-19C2-4016-B1AD-BDED403BC2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621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90500"/>
            <a:ext cx="8229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17475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noProof="1">
                <a:ea typeface="+mn-ea"/>
              </a:defRPr>
            </a:lvl1pPr>
          </a:lstStyle>
          <a:p>
            <a:pPr>
              <a:defRPr/>
            </a:pPr>
            <a:fld id="{5C5C7878-1F3E-4D7D-AD5F-AF1B7D3F62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 noChangeArrowheads="1"/>
          </p:cNvSpPr>
          <p:nvPr>
            <p:ph type="ctrTitle"/>
          </p:nvPr>
        </p:nvSpPr>
        <p:spPr>
          <a:xfrm>
            <a:off x="1796732" y="124744"/>
            <a:ext cx="4398408" cy="590142"/>
          </a:xfrm>
        </p:spPr>
        <p:txBody>
          <a:bodyPr anchor="t"/>
          <a:lstStyle/>
          <a:p>
            <a:pPr algn="ctr" eaLnBrk="1" hangingPunct="1"/>
            <a:r>
              <a:rPr lang="or-IN" altLang="en-US" sz="60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Kalinga" panose="020B0502040204020203" pitchFamily="34" charset="0"/>
              </a:rPr>
              <a:t>ଓଁ ଶ୍ରୀ</a:t>
            </a:r>
            <a:r>
              <a:rPr lang="en-US" altLang="en-US" sz="60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Kalinga" panose="020B0502040204020203" pitchFamily="34" charset="0"/>
              </a:rPr>
              <a:t> </a:t>
            </a:r>
            <a:r>
              <a:rPr lang="or-IN" altLang="en-US" sz="60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Kalinga" panose="020B0502040204020203" pitchFamily="34" charset="0"/>
              </a:rPr>
              <a:t>ସାଇରାମ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-324544" y="3714919"/>
            <a:ext cx="6976776" cy="2464693"/>
          </a:xfrm>
          <a:prstGeom prst="round2SameRect">
            <a:avLst/>
          </a:prstGeom>
          <a:ln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r>
              <a:rPr lang="en-US" altLang="en-US" sz="4400" dirty="0">
                <a:latin typeface="Kalinga" panose="020B0502040204020203" pitchFamily="34" charset="0"/>
              </a:rPr>
              <a:t>                </a:t>
            </a:r>
            <a:r>
              <a:rPr lang="en-US" altLang="en-US" sz="8000" b="1" dirty="0" err="1">
                <a:latin typeface="Kalinga" panose="020B0502040204020203" pitchFamily="34" charset="0"/>
              </a:rPr>
              <a:t>ଜୟ</a:t>
            </a:r>
            <a:r>
              <a:rPr lang="en-US" altLang="en-US" sz="4400" dirty="0">
                <a:latin typeface="Kalinga" panose="020B0502040204020203" pitchFamily="34" charset="0"/>
              </a:rPr>
              <a:t>  </a:t>
            </a:r>
          </a:p>
          <a:p>
            <a:pPr eaLnBrk="1" hangingPunct="1">
              <a:defRPr/>
            </a:pPr>
            <a:r>
              <a:rPr lang="en-US" altLang="en-US" sz="7200" b="1" dirty="0">
                <a:latin typeface="Kalinga" panose="020B0502040204020203" pitchFamily="34" charset="0"/>
              </a:rPr>
              <a:t>    </a:t>
            </a:r>
            <a:r>
              <a:rPr lang="en-US" altLang="en-US" sz="8000" b="1" dirty="0" err="1">
                <a:latin typeface="Kalinga" panose="020B0502040204020203" pitchFamily="34" charset="0"/>
              </a:rPr>
              <a:t>ବୀର</a:t>
            </a:r>
            <a:r>
              <a:rPr lang="en-US" altLang="en-US" sz="7200" b="1" dirty="0">
                <a:latin typeface="Kalinga" panose="020B0502040204020203" pitchFamily="34" charset="0"/>
              </a:rPr>
              <a:t> </a:t>
            </a:r>
            <a:r>
              <a:rPr lang="en-US" altLang="zh-CN" sz="8000" b="1" dirty="0" err="1">
                <a:latin typeface="Kalinga" panose="020B0502040204020203" pitchFamily="34" charset="0"/>
              </a:rPr>
              <a:t>ହନୁମାନ</a:t>
            </a:r>
            <a:endParaRPr lang="en-US" altLang="zh-CN" sz="7200" b="1" dirty="0">
              <a:latin typeface="Kalinga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39"/>
            <a:ext cx="3414465" cy="3009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44A5-035B-3160-7364-BD2125D2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796" y="0"/>
            <a:ext cx="4398409" cy="43984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or-IN" altLang="en-US" b="1" dirty="0">
                <a:solidFill>
                  <a:srgbClr val="FF0000"/>
                </a:solidFill>
                <a:latin typeface="Kalinga" panose="020B0502040204020203" pitchFamily="34" charset="0"/>
              </a:rPr>
              <a:t>ତୁମ ପାଇଁ କାମ ...ଆସ କରିବା </a:t>
            </a:r>
          </a:p>
        </p:txBody>
      </p:sp>
      <p:sp>
        <p:nvSpPr>
          <p:cNvPr id="112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831850"/>
            <a:ext cx="8229600" cy="5477470"/>
          </a:xfrm>
        </p:spPr>
        <p:txBody>
          <a:bodyPr/>
          <a:lstStyle/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ଖେଳ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ପିଲାଦିନେ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ବାବା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ସାଙ୍ଗମାନଙ୍କୁ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ନେଇ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ହନୁମାନଙ୍କର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ପ୍ରଦକ୍ଷିଣ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କରୁଥିଲେ</a:t>
            </a:r>
            <a:r>
              <a:rPr lang="en-US" altLang="zh-CN" sz="2400" b="1" dirty="0">
                <a:latin typeface="Kalinga" panose="020B0502040204020203" pitchFamily="34" charset="0"/>
              </a:rPr>
              <a:t> ,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ତାହା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କେତେଜଣ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ପିଲାମାନଙ୍କୁ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ନେଇ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କରିବା</a:t>
            </a:r>
            <a:r>
              <a:rPr lang="en-US" altLang="zh-CN" sz="2400" b="1" dirty="0">
                <a:latin typeface="Kalinga" panose="020B0502040204020203" pitchFamily="34" charset="0"/>
              </a:rPr>
              <a:t> |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ହନୁମାନଙ୍କ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କାହାଣୀ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କେଉଁ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ଗ୍ରନ୍ଥରେ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ବର୍ଣ୍ଣନା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କରାଯାଇଛି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ବାବା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କେଉଁ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ସ୍ଥାନରେ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ତାଙ୍କ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ଭକ୍ତ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ହନୁମାନଙ୍କର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ଏକ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ବଡ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ପ୍ରତିମୂର୍ତ୍ତି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ତିଆରି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କରାଇ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ପ୍ରତିଷ୍ଠା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କରିଛନ୍ତି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କାର୍ଡରେ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କେତେକ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ଲେଖି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ମଧ୍ୟରୁ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ହନୁମାନଙ୍କ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ଗୁଡିକୁ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ବାଛିବା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marL="0" indent="0" eaLnBrk="1" hangingPunct="1">
              <a:buNone/>
            </a:pPr>
            <a:endParaRPr lang="en-US" altLang="zh-CN" sz="2400" b="1" dirty="0">
              <a:latin typeface="Kalinga" panose="020B0502040204020203" pitchFamily="34" charset="0"/>
            </a:endParaRPr>
          </a:p>
          <a:p>
            <a:pPr eaLnBrk="1" hangingPunct="1"/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ଶ୍ଳୋକର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ଆବୃତ୍ତି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or-IN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ପୁନରାବୃତ୍ତି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ପ୍ରଥମ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ପଦକୁ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ବାଳିକା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ମାନେ</a:t>
            </a:r>
            <a:r>
              <a:rPr lang="en-US" altLang="zh-CN" sz="2400" b="1" dirty="0">
                <a:latin typeface="Kalinga" panose="020B0502040204020203" pitchFamily="34" charset="0"/>
              </a:rPr>
              <a:t> 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ଦ୍ଵିତୀୟ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ପଦକୁ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ବାଳକ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ମାନେ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ଏହିପରି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ଆବୃତ୍ତି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କରିବେ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ହନୁମାନଙ୍କ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ଅନ୍ୟ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କେତେକ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ନାମ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ହନୁମାନଙ୍କ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କେଉଁ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ତୁମକୁ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ଭଲ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ଲାଗିଲା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ତୁମେ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ଜୀବନରେ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କେଉଁ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ଗୁଣକୁ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ଅଭ୍ୟାସ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କରିବ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ବୋଲି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ଭାବୁଛ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eaLnBrk="1" hangingPunct="1"/>
            <a:endParaRPr lang="en-US" altLang="zh-CN" sz="2400" dirty="0">
              <a:latin typeface="Kalinga" panose="020B05020402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4038600" cy="582613"/>
          </a:xfrm>
        </p:spPr>
        <p:txBody>
          <a:bodyPr/>
          <a:lstStyle/>
          <a:p>
            <a:pPr eaLnBrk="1" hangingPunct="1"/>
            <a:r>
              <a:rPr lang="or-IN" altLang="en-US" b="1" dirty="0">
                <a:solidFill>
                  <a:srgbClr val="FF0000"/>
                </a:solidFill>
                <a:latin typeface="Kalinga" panose="020B0502040204020203" pitchFamily="34" charset="0"/>
              </a:rPr>
              <a:t>ଆସ  ଭଜନ ଗାଇବା.......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ପବନ ପରି କ୍ଷିପ୍ର ବେଗ,</a:t>
            </a:r>
          </a:p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ମନ ପରିକା ଗତି ,</a:t>
            </a:r>
          </a:p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କରିଛି ଜୟ ଇନ୍ଦ୍ରିୟ ସେ ବୁଦ୍ଧିମାନ ଅତି </a:t>
            </a:r>
            <a:r>
              <a:rPr lang="en-US" altLang="en-US">
                <a:latin typeface="Kalinga" panose="020B0502040204020203" pitchFamily="34" charset="0"/>
                <a:sym typeface="SimSun" panose="02010600030101010101" pitchFamily="2" charset="-122"/>
              </a:rPr>
              <a:t>॥ </a:t>
            </a:r>
            <a:endParaRPr lang="en-US" altLang="zh-CN">
              <a:latin typeface="Kalinga" panose="020B0502040204020203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ପବନ ପୁଅ ବାନରକୁଳ ମଉଡମଣି ସେତ , </a:t>
            </a:r>
          </a:p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ଶ୍ରୀରାମ ଦୂତ</a:t>
            </a:r>
            <a:r>
              <a:rPr lang="en-US" altLang="en-US"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ଶ୍ରୀ ହନୁମାନ ଚରଣେ ପ୍ରଣିପାତ</a:t>
            </a:r>
            <a:r>
              <a:rPr lang="en-US" altLang="en-US">
                <a:latin typeface="Kalinga" panose="020B0502040204020203" pitchFamily="34" charset="0"/>
                <a:sym typeface="SimSun" panose="02010600030101010101" pitchFamily="2" charset="-122"/>
              </a:rPr>
              <a:t> ॥ </a:t>
            </a:r>
            <a:endParaRPr lang="en-US" altLang="zh-CN">
              <a:latin typeface="Kalinga" panose="020B0502040204020203" pitchFamily="34" charset="0"/>
              <a:sym typeface="SimSun" panose="02010600030101010101" pitchFamily="2" charset="-122"/>
            </a:endParaRPr>
          </a:p>
          <a:p>
            <a:pPr marL="0" indent="0" eaLnBrk="1" hangingPunct="1">
              <a:buFontTx/>
              <a:buNone/>
            </a:pPr>
            <a:r>
              <a:rPr lang="en-US" altLang="zh-CN"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endParaRPr lang="en-US" altLang="zh-CN">
              <a:latin typeface="Kalinga" panose="020B0502040204020203" pitchFamily="34" charset="0"/>
            </a:endParaRPr>
          </a:p>
          <a:p>
            <a:pPr marL="0" indent="0" eaLnBrk="1" hangingPunct="1"/>
            <a:endParaRPr lang="en-US" altLang="zh-CN"/>
          </a:p>
        </p:txBody>
      </p:sp>
      <p:pic>
        <p:nvPicPr>
          <p:cNvPr id="6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04" y="403023"/>
            <a:ext cx="3888432" cy="5499354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9B1923-6D21-1F45-18A1-334A7EE26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771683"/>
              </p:ext>
            </p:extLst>
          </p:nvPr>
        </p:nvGraphicFramePr>
        <p:xfrm>
          <a:off x="356695" y="955623"/>
          <a:ext cx="4107305" cy="4946754"/>
        </p:xfrm>
        <a:graphic>
          <a:graphicData uri="http://schemas.openxmlformats.org/drawingml/2006/table">
            <a:tbl>
              <a:tblPr/>
              <a:tblGrid>
                <a:gridCol w="4107305">
                  <a:extLst>
                    <a:ext uri="{9D8B030D-6E8A-4147-A177-3AD203B41FA5}">
                      <a16:colId xmlns:a16="http://schemas.microsoft.com/office/drawing/2014/main" val="4228150318"/>
                    </a:ext>
                  </a:extLst>
                </a:gridCol>
              </a:tblGrid>
              <a:tr h="49467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59648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B8E72-C863-E562-6EDF-947A2663A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11" y="0"/>
            <a:ext cx="4657725" cy="6858000"/>
          </a:xfrm>
          <a:prstGeom prst="rect">
            <a:avLst/>
          </a:prstGeom>
        </p:spPr>
      </p:pic>
      <p:pic>
        <p:nvPicPr>
          <p:cNvPr id="10" name="WhatsApp Audio 2023-06-26 at 5.30.22 PM">
            <a:hlinkClick r:id="" action="ppaction://media"/>
            <a:extLst>
              <a:ext uri="{FF2B5EF4-FFF2-40B4-BE49-F238E27FC236}">
                <a16:creationId xmlns:a16="http://schemas.microsoft.com/office/drawing/2014/main" id="{A2D07414-CA0B-CC8F-E89C-D1D9F55C6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267" y="3026576"/>
            <a:ext cx="1833736" cy="18337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E648C6-5FEE-F84E-C1A2-E5A09F017075}"/>
              </a:ext>
            </a:extLst>
          </p:cNvPr>
          <p:cNvSpPr/>
          <p:nvPr/>
        </p:nvSpPr>
        <p:spPr>
          <a:xfrm>
            <a:off x="107504" y="476672"/>
            <a:ext cx="35283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ରୂପ ଧ୍ୟାନ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----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70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votional India on Instagram: “Koti Koti Pranam to the Lotus Feet of  Bhagawan Sri Sathya Sai Baba 🌹🌺🌹🌺🌸🌹 #KotiKotiPranam #SaiLotusFeet  #SaiCharanKamal #LotusFeet…”">
            <a:extLst>
              <a:ext uri="{FF2B5EF4-FFF2-40B4-BE49-F238E27FC236}">
                <a16:creationId xmlns:a16="http://schemas.microsoft.com/office/drawing/2014/main" id="{60E798F0-9745-97A8-63E9-9DC7C2DF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CA81DE8-288D-ED55-8519-DFEB3D0D8DD9}"/>
              </a:ext>
            </a:extLst>
          </p:cNvPr>
          <p:cNvSpPr txBox="1"/>
          <p:nvPr/>
        </p:nvSpPr>
        <p:spPr>
          <a:xfrm>
            <a:off x="1394939" y="5216832"/>
            <a:ext cx="7938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2000" b="1" dirty="0">
                <a:solidFill>
                  <a:srgbClr val="00B0F0"/>
                </a:solidFill>
              </a:rPr>
              <a:t>ସାଇରାମ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A7700F9-0E48-9C03-38A0-FEEC7F4DB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368199"/>
              </p:ext>
            </p:extLst>
          </p:nvPr>
        </p:nvGraphicFramePr>
        <p:xfrm>
          <a:off x="2987824" y="5085184"/>
          <a:ext cx="4761238" cy="1656184"/>
        </p:xfrm>
        <a:graphic>
          <a:graphicData uri="http://schemas.openxmlformats.org/drawingml/2006/table">
            <a:tbl>
              <a:tblPr/>
              <a:tblGrid>
                <a:gridCol w="4761238">
                  <a:extLst>
                    <a:ext uri="{9D8B030D-6E8A-4147-A177-3AD203B41FA5}">
                      <a16:colId xmlns:a16="http://schemas.microsoft.com/office/drawing/2014/main" val="3601434763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219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99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3754760" cy="517525"/>
          </a:xfrm>
        </p:spPr>
        <p:txBody>
          <a:bodyPr/>
          <a:lstStyle/>
          <a:p>
            <a:pPr eaLnBrk="1" hangingPunct="1"/>
            <a:r>
              <a:rPr lang="or-IN" altLang="en-US" b="1" dirty="0">
                <a:solidFill>
                  <a:srgbClr val="FF0000"/>
                </a:solidFill>
                <a:latin typeface="Kalinga" panose="020B0502040204020203" pitchFamily="34" charset="0"/>
              </a:rPr>
              <a:t>କହିଲ ଦେଖି କିଏ ସେ ?</a:t>
            </a:r>
          </a:p>
        </p:txBody>
      </p:sp>
      <p:sp>
        <p:nvSpPr>
          <p:cNvPr id="409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-73664" y="708025"/>
            <a:ext cx="9252520" cy="6151884"/>
          </a:xfrm>
        </p:spPr>
        <p:txBody>
          <a:bodyPr/>
          <a:lstStyle/>
          <a:p>
            <a:pPr algn="just"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ଆମେ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ସବୁ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ରାମାୟଣ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ମହାଭାରତ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ତଥା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ଅନ୍ୟ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ପୌରାଣିକ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କାହାଣୀ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ବହିରୁ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ପଢି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ଗୁରୁଜନ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ମାନଙ୍କ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ଠାରୁ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ଶୁଣିବା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ସହିତ</a:t>
            </a:r>
            <a:r>
              <a:rPr lang="en-US" altLang="zh-CN" sz="2400" b="1" dirty="0">
                <a:latin typeface="Kalinga" panose="020B0502040204020203" pitchFamily="34" charset="0"/>
              </a:rPr>
              <a:t> TV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ପରଦାରେ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ଦେଖିଛେ</a:t>
            </a:r>
            <a:r>
              <a:rPr lang="or-IN" altLang="en-US" sz="2400" b="1" dirty="0">
                <a:latin typeface="Kalinga" panose="020B0502040204020203" pitchFamily="34" charset="0"/>
              </a:rPr>
              <a:t> । </a:t>
            </a:r>
            <a:endParaRPr lang="en-US" altLang="en-US" sz="2400" b="1" dirty="0">
              <a:latin typeface="Kalinga" panose="020B0502040204020203" pitchFamily="34" charset="0"/>
            </a:endParaRPr>
          </a:p>
          <a:p>
            <a:pPr marL="0" indent="0" algn="just" eaLnBrk="1" hangingPunct="1">
              <a:buNone/>
            </a:pPr>
            <a:endParaRPr lang="en-US" altLang="en-US" sz="2400" b="1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or-IN" altLang="en-US" sz="2400" b="1" dirty="0">
                <a:latin typeface="Kalinga" panose="020B0502040204020203" pitchFamily="34" charset="0"/>
              </a:rPr>
              <a:t>ପ୍ରଭୁ ରାମଚନ୍ଦ୍ରଙ୍କ ପରମ ଭକ୍ତ କିଏ</a:t>
            </a:r>
            <a:r>
              <a:rPr lang="en-US" altLang="en-US" sz="2400" b="1" dirty="0">
                <a:latin typeface="Kalinga" panose="020B0502040204020203" pitchFamily="34" charset="0"/>
              </a:rPr>
              <a:t> ?</a:t>
            </a:r>
          </a:p>
          <a:p>
            <a:pPr marL="0" indent="0" algn="just" eaLnBrk="1" hangingPunct="1">
              <a:buNone/>
            </a:pPr>
            <a:endParaRPr lang="or-IN" altLang="en-US" sz="2400" b="1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en-US" altLang="zh-CN" sz="2400" b="1" dirty="0" err="1">
                <a:latin typeface="Kalinga" panose="020B0502040204020203" pitchFamily="34" charset="0"/>
              </a:rPr>
              <a:t>କହିଲ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ଦେଖି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ରାମାୟଣରେ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ସୀତାଦେବୀଙ୍କୁ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ଖୋଜିବାପାଇଁ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କିଏ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ସମୁଦ୍ରକୁ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ଡେଇଁ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ଲଙ୍କାଗଡ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ପହଞ୍ଚିଥିଲେ</a:t>
            </a:r>
            <a:r>
              <a:rPr lang="en-US" altLang="zh-CN" sz="2400" b="1" dirty="0">
                <a:latin typeface="Kalinga" panose="020B0502040204020203" pitchFamily="34" charset="0"/>
              </a:rPr>
              <a:t> ? </a:t>
            </a:r>
          </a:p>
          <a:p>
            <a:pPr marL="0" indent="0" algn="just" eaLnBrk="1" hangingPunct="1">
              <a:buNone/>
            </a:pPr>
            <a:endParaRPr lang="en-US" altLang="zh-CN" sz="2400" b="1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or-IN" altLang="zh-CN" sz="2400" b="1" dirty="0">
                <a:latin typeface="Kalinga" panose="020B0502040204020203" pitchFamily="34" charset="0"/>
              </a:rPr>
              <a:t>ପିଲାବେଳେ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ସୂର୍ଯ୍ୟଙ୍କୁ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ଏକ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ପାଚିଲା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ଫଳ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ଭାବି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ତାଙ୍କୁ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ଖାଇବା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ପାଇଁ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କିଏ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ଆକାଶ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ଉଡିଯାଇଥିଲେ</a:t>
            </a:r>
            <a:r>
              <a:rPr lang="en-US" altLang="zh-CN" sz="2400" b="1" dirty="0">
                <a:latin typeface="Kalinga" panose="020B0502040204020203" pitchFamily="34" charset="0"/>
              </a:rPr>
              <a:t> ?</a:t>
            </a:r>
          </a:p>
          <a:p>
            <a:pPr marL="0" indent="0" algn="just" eaLnBrk="1" hangingPunct="1">
              <a:buNone/>
            </a:pPr>
            <a:endParaRPr lang="en-US" altLang="zh-CN" sz="2400" b="1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en-US" altLang="zh-CN" sz="2300" b="1" dirty="0" err="1">
                <a:latin typeface="Kalinga" panose="020B0502040204020203" pitchFamily="34" charset="0"/>
              </a:rPr>
              <a:t>ରାମ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ରାବଣ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ଯୁଦ୍ଧସମୟରେ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ଲକ୍ଷ୍ମଣ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ଶରବିଦ୍ଧ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ହୋଇ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ଅସୁସ୍ଥ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ହେଲେ</a:t>
            </a:r>
            <a:r>
              <a:rPr lang="en-US" altLang="zh-CN" sz="2300" b="1" dirty="0">
                <a:latin typeface="Kalinga" panose="020B0502040204020203" pitchFamily="34" charset="0"/>
              </a:rPr>
              <a:t> , </a:t>
            </a:r>
            <a:r>
              <a:rPr lang="en-US" altLang="zh-CN" sz="2300" b="1" dirty="0" err="1">
                <a:latin typeface="Kalinga" panose="020B0502040204020203" pitchFamily="34" charset="0"/>
              </a:rPr>
              <a:t>ତାଙ୍କ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ଜୀବନ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ବଞ୍ଚାଇବାପାଇଁ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ସଞ୍ଜିବନୀ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ବୁଟୀ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ଆଣିବା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ପାଇଁ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କିଏ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ଯାଇଥିଲେ</a:t>
            </a:r>
            <a:r>
              <a:rPr lang="en-US" altLang="zh-CN" sz="2300" b="1" dirty="0">
                <a:latin typeface="Kalinga" panose="020B0502040204020203" pitchFamily="34" charset="0"/>
              </a:rPr>
              <a:t> ଓ </a:t>
            </a:r>
            <a:r>
              <a:rPr lang="en-US" altLang="zh-CN" sz="2300" b="1" dirty="0" err="1">
                <a:latin typeface="Kalinga" panose="020B0502040204020203" pitchFamily="34" charset="0"/>
              </a:rPr>
              <a:t>ପାହାଡକୁ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ଧରି</a:t>
            </a:r>
            <a:r>
              <a:rPr lang="en-US" altLang="zh-CN" sz="2300" b="1" dirty="0">
                <a:latin typeface="Kalinga" panose="020B0502040204020203" pitchFamily="34" charset="0"/>
              </a:rPr>
              <a:t>   </a:t>
            </a:r>
            <a:r>
              <a:rPr lang="en-US" altLang="zh-CN" sz="2300" b="1" dirty="0" err="1">
                <a:latin typeface="Kalinga" panose="020B0502040204020203" pitchFamily="34" charset="0"/>
              </a:rPr>
              <a:t>ଉଡି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ଉଡି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ଆସି</a:t>
            </a:r>
            <a:r>
              <a:rPr lang="en-US" altLang="zh-CN" sz="2300" b="1" dirty="0">
                <a:latin typeface="Kalinga" panose="020B0502040204020203" pitchFamily="34" charset="0"/>
              </a:rPr>
              <a:t> </a:t>
            </a:r>
            <a:r>
              <a:rPr lang="en-US" altLang="zh-CN" sz="2300" b="1" dirty="0" err="1">
                <a:latin typeface="Kalinga" panose="020B0502040204020203" pitchFamily="34" charset="0"/>
              </a:rPr>
              <a:t>ପହଞ୍ଚିଲେ</a:t>
            </a:r>
            <a:r>
              <a:rPr lang="en-US" altLang="zh-CN" sz="2300" b="1" dirty="0">
                <a:latin typeface="Kalinga" panose="020B0502040204020203" pitchFamily="34" charset="0"/>
              </a:rPr>
              <a:t> 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9" y="248806"/>
            <a:ext cx="8424936" cy="5688632"/>
          </a:xfrm>
          <a:ln w="2286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CB875-CC6D-5293-FA32-E9451D5BCBDE}"/>
              </a:ext>
            </a:extLst>
          </p:cNvPr>
          <p:cNvSpPr txBox="1"/>
          <p:nvPr/>
        </p:nvSpPr>
        <p:spPr>
          <a:xfrm>
            <a:off x="467544" y="256278"/>
            <a:ext cx="791876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400" b="1" dirty="0">
                <a:solidFill>
                  <a:srgbClr val="002060"/>
                </a:solidFill>
              </a:rPr>
              <a:t>ମନୋଜବଂ ମାରୁତତୁଲ୍ୟବେଗ°</a:t>
            </a:r>
          </a:p>
          <a:p>
            <a:r>
              <a:rPr lang="or-IN" sz="3400" b="1" dirty="0">
                <a:solidFill>
                  <a:srgbClr val="002060"/>
                </a:solidFill>
              </a:rPr>
              <a:t>ଜିତେନ୍ଦ୍ରିୟଂ ବୁଦ୍ଧିମତାଂ ବରିଷ୍ଠମ୍ ।</a:t>
            </a:r>
          </a:p>
          <a:p>
            <a:r>
              <a:rPr lang="or-IN" sz="3400" b="1" dirty="0">
                <a:solidFill>
                  <a:srgbClr val="002060"/>
                </a:solidFill>
              </a:rPr>
              <a:t>ବାତାତ୍ମଜଂ ବାନରଯୁଥମୁଖ୍ୟ°</a:t>
            </a:r>
          </a:p>
          <a:p>
            <a:r>
              <a:rPr lang="or-IN" sz="3400" b="1" dirty="0">
                <a:solidFill>
                  <a:srgbClr val="002060"/>
                </a:solidFill>
              </a:rPr>
              <a:t>ଶ୍ରୀରାମଦୂତଂ ଶରଣଂ ପ୍ରପଦ୍ୟେ ।।</a:t>
            </a:r>
            <a:endParaRPr lang="en-US" sz="3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0825" y="115888"/>
            <a:ext cx="8447088" cy="6105525"/>
          </a:xfrm>
        </p:spPr>
        <p:txBody>
          <a:bodyPr/>
          <a:lstStyle/>
          <a:p>
            <a:pPr algn="just" eaLnBrk="1" hangingPunct="1"/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ସେଇ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ଶ୍ରେଷ୍ଠ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ମହାବୀର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ହନୁମାନଙ୍କ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ପାଇଁ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ଏକ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ସ୍ତୋତ୍ର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ଶିଖିବା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</a:p>
        </p:txBody>
      </p:sp>
      <p:pic>
        <p:nvPicPr>
          <p:cNvPr id="3" name="Sri Sathya Sai Balvikas - Group 1 - Prayers - Year 3 - Manojavam Slo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561" y="694643"/>
            <a:ext cx="8796469" cy="494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755650" y="476250"/>
            <a:ext cx="820896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altLang="zh-CN" sz="2400" b="1" u="sng" dirty="0" err="1">
                <a:latin typeface="Kalinga" panose="020B0502040204020203" pitchFamily="34" charset="0"/>
              </a:rPr>
              <a:t>ଶବ୍ଦାର୍ଥ</a:t>
            </a:r>
            <a:endParaRPr lang="en-US" altLang="zh-CN" sz="2400" b="1" u="sng" dirty="0">
              <a:latin typeface="Kalinga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ମନୋଜବଂ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dirty="0">
                <a:latin typeface="Kalinga" panose="020B0502040204020203" pitchFamily="34" charset="0"/>
              </a:rPr>
              <a:t>- 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ମନୋ-ମନ</a:t>
            </a:r>
            <a:r>
              <a:rPr lang="en-US" altLang="zh-CN" sz="2400" b="1" dirty="0">
                <a:latin typeface="Kalinga" panose="020B0502040204020203" pitchFamily="34" charset="0"/>
              </a:rPr>
              <a:t> ,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ଜବଂ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ମନର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ଗତି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ଭଳି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ଯାହାର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ଗତି</a:t>
            </a:r>
            <a:r>
              <a:rPr lang="en-US" altLang="zh-CN" sz="2400" b="1" dirty="0">
                <a:latin typeface="Kalinga" panose="020B0502040204020203" pitchFamily="34" charset="0"/>
              </a:rPr>
              <a:t> /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ବେଗ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ମାରୁତ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ବାୟୁ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ତୁଲ୍ୟ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ସମାନ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ଜିତେନ୍ଦ୍ରିୟ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ଯିଏ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ଇନ୍ଦ୍ରିୟ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ମାନଙ୍କୁ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ଜୟ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କରିଛନ୍ତି</a:t>
            </a:r>
            <a:endParaRPr lang="en-US" altLang="zh-CN" sz="2400" b="1" dirty="0">
              <a:latin typeface="Kalinga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ବୁଦ୍ଧିମତା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-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ବୁଦ୍ଧିମାନ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ବ୍ୟକ୍ତିଙ୍କ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ମଧ୍ୟରେ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ଅନ୍ୟତମ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ବରିଷ୍ଠମ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- </a:t>
            </a:r>
            <a:r>
              <a:rPr lang="en-US" altLang="zh-CN" sz="2400" b="1" dirty="0" err="1">
                <a:latin typeface="Kalinga" panose="020B0502040204020203" pitchFamily="34" charset="0"/>
              </a:rPr>
              <a:t>ଶ୍ରେଷ୍ଠ</a:t>
            </a:r>
            <a:r>
              <a:rPr lang="en-US" altLang="zh-CN" sz="2400" b="1" dirty="0">
                <a:latin typeface="Kalinga" panose="020B0502040204020203" pitchFamily="34" charset="0"/>
              </a:rPr>
              <a:t> ,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ବାତାତ୍ମଜ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ବାତ</a:t>
            </a:r>
            <a:r>
              <a:rPr lang="en-US" altLang="zh-CN" sz="2400" b="1" dirty="0">
                <a:latin typeface="Kalinga" panose="020B0502040204020203" pitchFamily="34" charset="0"/>
              </a:rPr>
              <a:t> –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ବାୟୁ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  <a:r>
              <a:rPr lang="en-US" altLang="zh-CN" sz="2400" b="1" dirty="0" err="1">
                <a:latin typeface="Kalinga" panose="020B0502040204020203" pitchFamily="34" charset="0"/>
              </a:rPr>
              <a:t>ଆତ୍ମଜ</a:t>
            </a:r>
            <a:r>
              <a:rPr lang="en-US" altLang="zh-CN" sz="2400" b="1" dirty="0">
                <a:latin typeface="Kalinga" panose="020B0502040204020203" pitchFamily="34" charset="0"/>
              </a:rPr>
              <a:t> –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ପୁତ୍ର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ବାନର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-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ମାଙ୍କଡ</a:t>
            </a:r>
            <a:r>
              <a:rPr lang="en-US" altLang="zh-CN" sz="2400" b="1" dirty="0">
                <a:latin typeface="Kalinga" panose="020B0502040204020203" pitchFamily="34" charset="0"/>
              </a:rPr>
              <a:t>,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ଯୂଥ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ଦଳ</a:t>
            </a:r>
            <a:endParaRPr lang="en-US" altLang="zh-CN" sz="2400" b="1" dirty="0">
              <a:latin typeface="Kalinga" panose="020B0502040204020203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ମୁଖ୍ୟ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ମୁଖିଆ</a:t>
            </a:r>
            <a:r>
              <a:rPr lang="en-US" altLang="zh-CN" sz="2400" b="1" dirty="0">
                <a:latin typeface="Kalinga" panose="020B0502040204020203" pitchFamily="34" charset="0"/>
              </a:rPr>
              <a:t>, /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ଦଳପତି</a:t>
            </a:r>
            <a:r>
              <a:rPr lang="en-US" altLang="zh-CN" sz="2400" b="1" dirty="0">
                <a:latin typeface="Kalinga" panose="020B0502040204020203" pitchFamily="34" charset="0"/>
              </a:rPr>
              <a:t> ,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ଶ୍ରୀରାମଦୂତମ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- </a:t>
            </a:r>
            <a:r>
              <a:rPr lang="en-US" altLang="zh-CN" sz="2400" b="1" dirty="0" err="1">
                <a:latin typeface="Kalinga" panose="020B0502040204020203" pitchFamily="34" charset="0"/>
              </a:rPr>
              <a:t>ଭଗବାନ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ରାମଚନ୍ଦ୍ରଙ୍କ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ଦୂତ</a:t>
            </a:r>
            <a:r>
              <a:rPr lang="en-US" altLang="zh-CN" sz="2400" b="1" dirty="0">
                <a:latin typeface="Kalinga" panose="020B0502040204020203" pitchFamily="34" charset="0"/>
              </a:rPr>
              <a:t>, /</a:t>
            </a:r>
            <a:r>
              <a:rPr lang="en-US" altLang="zh-CN" sz="2400" b="1" dirty="0" err="1">
                <a:latin typeface="Kalinga" panose="020B0502040204020203" pitchFamily="34" charset="0"/>
              </a:rPr>
              <a:t>ସଂବାଦ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ବାହକ</a:t>
            </a:r>
            <a:r>
              <a:rPr lang="en-US" altLang="zh-CN" sz="2400" b="1" dirty="0">
                <a:latin typeface="Kalinga" panose="020B0502040204020203" pitchFamily="34" charset="0"/>
              </a:rPr>
              <a:t> ,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ଶରଣମ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>
                <a:latin typeface="Kalinga" panose="020B0502040204020203" pitchFamily="34" charset="0"/>
              </a:rPr>
              <a:t>-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ପାଦତଳେ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ଶରଣ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ପଶିବା</a:t>
            </a:r>
            <a:r>
              <a:rPr lang="en-US" altLang="zh-CN" sz="2400" b="1" dirty="0">
                <a:latin typeface="Kalinga" panose="020B0502040204020203" pitchFamily="34" charset="0"/>
              </a:rPr>
              <a:t> ,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ପ୍ରପଦ୍ୟେ</a:t>
            </a:r>
            <a:r>
              <a:rPr lang="en-US" altLang="zh-CN" sz="2400" b="1" dirty="0">
                <a:latin typeface="Kalinga" panose="020B0502040204020203" pitchFamily="34" charset="0"/>
              </a:rPr>
              <a:t> – </a:t>
            </a:r>
            <a:r>
              <a:rPr lang="en-US" altLang="zh-CN" sz="2400" b="1" dirty="0" err="1">
                <a:latin typeface="Kalinga" panose="020B0502040204020203" pitchFamily="34" charset="0"/>
              </a:rPr>
              <a:t>ଆଶ୍ରୟ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latin typeface="Kalinga" panose="020B0502040204020203" pitchFamily="34" charset="0"/>
              </a:rPr>
              <a:t>ଦେବା</a:t>
            </a:r>
            <a:r>
              <a:rPr lang="en-US" altLang="zh-CN" sz="2400" b="1" dirty="0">
                <a:latin typeface="Kalinga" panose="020B0502040204020203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33553"/>
            <a:ext cx="2664296" cy="2769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FEA286-F6F6-B1ED-747D-B752F481539F}"/>
              </a:ext>
            </a:extLst>
          </p:cNvPr>
          <p:cNvSpPr txBox="1"/>
          <p:nvPr/>
        </p:nvSpPr>
        <p:spPr>
          <a:xfrm>
            <a:off x="467544" y="836712"/>
            <a:ext cx="626469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altLang="zh-CN" sz="6600" b="1" dirty="0">
                <a:solidFill>
                  <a:srgbClr val="FF0000"/>
                </a:solidFill>
                <a:latin typeface="Kalinga" panose="020B0502040204020203" pitchFamily="34" charset="0"/>
              </a:rPr>
              <a:t>ଅର୍ଥ</a:t>
            </a:r>
            <a:r>
              <a:rPr lang="en-US" altLang="zh-CN" sz="6600" dirty="0">
                <a:latin typeface="Kalinga" panose="020B0502040204020203" pitchFamily="34" charset="0"/>
              </a:rPr>
              <a:t>-</a:t>
            </a:r>
            <a:r>
              <a:rPr lang="en-US" altLang="zh-CN" sz="20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ମୁଁ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ହନୁମାନଙ୍କ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ଶରଣାପନ୍ନ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ହେଉଛି</a:t>
            </a:r>
            <a:r>
              <a:rPr lang="en-US" altLang="zh-CN" sz="3600" dirty="0">
                <a:latin typeface="Kalinga" panose="020B0502040204020203" pitchFamily="34" charset="0"/>
              </a:rPr>
              <a:t>, </a:t>
            </a:r>
            <a:r>
              <a:rPr lang="en-US" altLang="zh-CN" sz="3600" dirty="0" err="1">
                <a:latin typeface="Kalinga" panose="020B0502040204020203" pitchFamily="34" charset="0"/>
              </a:rPr>
              <a:t>ଯିଏ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କି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ଶ୍ରୀରାମଚନ୍ଦ୍ରଙ୍କ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ଦୂତ</a:t>
            </a:r>
            <a:r>
              <a:rPr lang="en-US" altLang="zh-CN" sz="3600" dirty="0">
                <a:latin typeface="Kalinga" panose="020B0502040204020203" pitchFamily="34" charset="0"/>
              </a:rPr>
              <a:t>, </a:t>
            </a:r>
            <a:r>
              <a:rPr lang="en-US" altLang="zh-CN" sz="3600" dirty="0" err="1">
                <a:latin typeface="Kalinga" panose="020B0502040204020203" pitchFamily="34" charset="0"/>
              </a:rPr>
              <a:t>ଯାହାଙ୍କ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ବେଗ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ମନର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ଗତି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ସହ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ସମାନ</a:t>
            </a:r>
            <a:r>
              <a:rPr lang="en-US" altLang="zh-CN" sz="3600" dirty="0">
                <a:latin typeface="Kalinga" panose="020B0502040204020203" pitchFamily="34" charset="0"/>
              </a:rPr>
              <a:t> ,</a:t>
            </a:r>
            <a:r>
              <a:rPr lang="en-US" altLang="zh-CN" sz="3600" dirty="0" err="1">
                <a:latin typeface="Kalinga" panose="020B0502040204020203" pitchFamily="34" charset="0"/>
              </a:rPr>
              <a:t>ଶ୍ରେଷ୍ଠ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ଜ୍ଞାନୀ,ଇନ୍ଦ୍ରିୟ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ସଂଯମୀ</a:t>
            </a:r>
            <a:r>
              <a:rPr lang="en-US" altLang="zh-CN" sz="3600" dirty="0">
                <a:latin typeface="Kalinga" panose="020B0502040204020203" pitchFamily="34" charset="0"/>
              </a:rPr>
              <a:t> ,</a:t>
            </a:r>
            <a:r>
              <a:rPr lang="en-US" altLang="zh-CN" sz="3600" dirty="0" err="1">
                <a:latin typeface="Kalinga" panose="020B0502040204020203" pitchFamily="34" charset="0"/>
              </a:rPr>
              <a:t>ପବନ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କୁମାର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ଏବଂ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ବାନରମାନଙ୍କ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ଦଳପତି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ବା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ମୁଖିଆ</a:t>
            </a:r>
            <a:r>
              <a:rPr lang="en-US" altLang="zh-CN" sz="3600" dirty="0">
                <a:latin typeface="Kalinga" panose="020B0502040204020203" pitchFamily="34" charset="0"/>
              </a:rPr>
              <a:t> </a:t>
            </a:r>
            <a:r>
              <a:rPr lang="en-US" altLang="zh-CN" sz="3600" dirty="0" err="1">
                <a:latin typeface="Kalinga" panose="020B0502040204020203" pitchFamily="34" charset="0"/>
              </a:rPr>
              <a:t>ଅଟନ୍ତି</a:t>
            </a:r>
            <a:r>
              <a:rPr lang="en-US" altLang="zh-CN" sz="3600" dirty="0">
                <a:latin typeface="Kalinga" panose="020B0502040204020203" pitchFamily="34" charset="0"/>
              </a:rPr>
              <a:t> ।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F807E-B0F6-F220-AC2B-DF04474E7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20" y="4653136"/>
            <a:ext cx="1628800" cy="16288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4213967-5B59-3DB6-5A6F-F8A0A3D6759A}"/>
              </a:ext>
            </a:extLst>
          </p:cNvPr>
          <p:cNvGraphicFramePr>
            <a:graphicFrameLocks noGrp="1"/>
          </p:cNvGraphicFramePr>
          <p:nvPr/>
        </p:nvGraphicFramePr>
        <p:xfrm>
          <a:off x="344774" y="494675"/>
          <a:ext cx="6775554" cy="4826833"/>
        </p:xfrm>
        <a:graphic>
          <a:graphicData uri="http://schemas.openxmlformats.org/drawingml/2006/table">
            <a:tbl>
              <a:tblPr/>
              <a:tblGrid>
                <a:gridCol w="6775554">
                  <a:extLst>
                    <a:ext uri="{9D8B030D-6E8A-4147-A177-3AD203B41FA5}">
                      <a16:colId xmlns:a16="http://schemas.microsoft.com/office/drawing/2014/main" val="4244660711"/>
                    </a:ext>
                  </a:extLst>
                </a:gridCol>
              </a:tblGrid>
              <a:tr h="4826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mpd="sng">
                      <a:solidFill>
                        <a:schemeClr val="tx1"/>
                      </a:solidFill>
                      <a:prstDash val="solid"/>
                    </a:lnL>
                    <a:lnR w="57150" cmpd="sng">
                      <a:solidFill>
                        <a:schemeClr val="tx1"/>
                      </a:solidFill>
                      <a:prstDash val="solid"/>
                    </a:lnR>
                    <a:lnT w="57150" cmpd="sng">
                      <a:solidFill>
                        <a:schemeClr val="tx1"/>
                      </a:solidFill>
                      <a:prstDash val="solid"/>
                    </a:lnT>
                    <a:lnB w="571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449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03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ସେଇ</a:t>
            </a:r>
            <a:r>
              <a:rPr lang="en-US" altLang="zh-CN" b="1" dirty="0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ବୀର</a:t>
            </a:r>
            <a:r>
              <a:rPr lang="en-US" altLang="zh-CN" b="1" dirty="0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ଶ୍ରେଷ୍ଠ</a:t>
            </a:r>
            <a:r>
              <a:rPr lang="en-US" altLang="zh-CN" b="1" dirty="0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ମହାବୀର</a:t>
            </a:r>
            <a:r>
              <a:rPr lang="en-US" altLang="en-US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ଙ୍କ</a:t>
            </a:r>
            <a:r>
              <a:rPr lang="en-US" altLang="en-US" b="1" dirty="0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ବିଷୟରେ</a:t>
            </a:r>
            <a:r>
              <a:rPr lang="en-US" altLang="en-US" b="1" dirty="0">
                <a:solidFill>
                  <a:srgbClr val="FF0000"/>
                </a:solidFill>
                <a:latin typeface="Kalinga" panose="020B0502040204020203" pitchFamily="34" charset="0"/>
                <a:sym typeface="SimSun" panose="02010600030101010101" pitchFamily="2" charset="-122"/>
              </a:rPr>
              <a:t> .......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819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 err="1">
                <a:latin typeface="Kalinga" panose="020B0502040204020203" pitchFamily="34" charset="0"/>
              </a:rPr>
              <a:t>ସତ୍ୟ</a:t>
            </a:r>
            <a:r>
              <a:rPr lang="en-US" altLang="zh-CN" sz="2400" dirty="0">
                <a:latin typeface="Kalinga" panose="020B0502040204020203" pitchFamily="34" charset="0"/>
              </a:rPr>
              <a:t>, </a:t>
            </a:r>
            <a:r>
              <a:rPr lang="en-US" altLang="zh-CN" sz="2400" dirty="0" err="1">
                <a:latin typeface="Kalinga" panose="020B0502040204020203" pitchFamily="34" charset="0"/>
              </a:rPr>
              <a:t>ତ୍ରେତୟା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ଦ୍ଵାପର</a:t>
            </a:r>
            <a:r>
              <a:rPr lang="en-US" altLang="zh-CN" sz="2400" dirty="0">
                <a:latin typeface="Kalinga" panose="020B0502040204020203" pitchFamily="34" charset="0"/>
              </a:rPr>
              <a:t> ଓ </a:t>
            </a:r>
            <a:r>
              <a:rPr lang="en-US" altLang="zh-CN" sz="2400" dirty="0" err="1">
                <a:latin typeface="Kalinga" panose="020B0502040204020203" pitchFamily="34" charset="0"/>
              </a:rPr>
              <a:t>କଳି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ଯୁଗ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ଏହି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ଚାରିଯୁଗ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ମଧ୍ୟରୁ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ବୀର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ତ୍ରେତୟା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ଯୁଗରେ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ଶ୍ରୀ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ରାମଚନ୍ଦ୍ରଙ୍କର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ଶ୍ରେଷ୍ଠ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ଥିଲେ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</a:p>
          <a:p>
            <a:pPr eaLnBrk="1" hangingPunct="1"/>
            <a:endParaRPr lang="en-US" altLang="zh-CN" sz="2400" dirty="0">
              <a:latin typeface="Kalinga" panose="020B0502040204020203" pitchFamily="34" charset="0"/>
            </a:endParaRPr>
          </a:p>
          <a:p>
            <a:pPr eaLnBrk="1" hangingPunct="1"/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ପିଲା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ଦିନରୁ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ସଂଯମୀ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ବୁଦ୍ଧିବାନ</a:t>
            </a:r>
            <a:r>
              <a:rPr lang="en-US" altLang="zh-CN" sz="2400" dirty="0">
                <a:latin typeface="Kalinga" panose="020B0502040204020203" pitchFamily="34" charset="0"/>
              </a:rPr>
              <a:t>, </a:t>
            </a:r>
            <a:r>
              <a:rPr lang="en-US" altLang="zh-CN" sz="2400" dirty="0" err="1">
                <a:latin typeface="Kalinga" panose="020B0502040204020203" pitchFamily="34" charset="0"/>
              </a:rPr>
              <a:t>ବଳଶାଳୀ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ସେବାକାରୀ</a:t>
            </a:r>
            <a:r>
              <a:rPr lang="en-US" altLang="zh-CN" sz="2400" dirty="0">
                <a:latin typeface="Kalinga" panose="020B0502040204020203" pitchFamily="34" charset="0"/>
              </a:rPr>
              <a:t> ଓ </a:t>
            </a:r>
            <a:r>
              <a:rPr lang="en-US" altLang="zh-CN" sz="2400" dirty="0" err="1">
                <a:latin typeface="Kalinga" panose="020B0502040204020203" pitchFamily="34" charset="0"/>
              </a:rPr>
              <a:t>ଆଜ୍ଞାବହ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ଥିଲେ</a:t>
            </a:r>
            <a:r>
              <a:rPr lang="en-US" altLang="zh-CN" sz="2400" dirty="0">
                <a:latin typeface="Kalinga" panose="020B0502040204020203" pitchFamily="34" charset="0"/>
              </a:rPr>
              <a:t>। </a:t>
            </a:r>
            <a:r>
              <a:rPr lang="en-US" altLang="zh-CN" sz="2400" dirty="0" err="1">
                <a:latin typeface="Kalinga" panose="020B0502040204020203" pitchFamily="34" charset="0"/>
              </a:rPr>
              <a:t>ଗୁରୁକୁଳରୁ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ବିଦ୍ୟାଶିକ୍ଷା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ଶେଷକରି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କିସ୍କିନ୍ଧ୍ୟା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ରାଜ୍ୟର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ରାଜାଙ୍କ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ପାଖରେ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କାମ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କରୁଥିଲେ</a:t>
            </a:r>
            <a:r>
              <a:rPr lang="en-US" altLang="zh-CN" sz="2400" dirty="0">
                <a:latin typeface="Kalinga" panose="020B0502040204020203" pitchFamily="34" charset="0"/>
              </a:rPr>
              <a:t>। </a:t>
            </a:r>
            <a:r>
              <a:rPr lang="en-US" altLang="zh-CN" sz="2400" dirty="0" err="1">
                <a:latin typeface="Kalinga" panose="020B0502040204020203" pitchFamily="34" charset="0"/>
              </a:rPr>
              <a:t>ସେହି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ସମୟରୁ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ଶ୍ରୀରାମ</a:t>
            </a:r>
            <a:r>
              <a:rPr lang="en-US" altLang="zh-CN" sz="2400" dirty="0">
                <a:latin typeface="Kalinga" panose="020B0502040204020203" pitchFamily="34" charset="0"/>
              </a:rPr>
              <a:t>, </a:t>
            </a:r>
            <a:r>
              <a:rPr lang="en-US" altLang="zh-CN" sz="2400" dirty="0" err="1">
                <a:latin typeface="Kalinga" panose="020B0502040204020203" pitchFamily="34" charset="0"/>
              </a:rPr>
              <a:t>ଲକ୍ଷ୍ମଣଙ୍କ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ସହ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ସାକ୍ଷାତ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ହୋଇଥିଲା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ପ୍ରଥମ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ଦେଖାରୁ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ସେମାନଙ୍କୁ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ନିଜର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ପ୍ରଭୁ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ବୋଲି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ମାନିନେଇଥିଲେ</a:t>
            </a:r>
            <a:r>
              <a:rPr lang="en-US" altLang="zh-CN" sz="2400" dirty="0">
                <a:latin typeface="Kalinga" panose="020B0502040204020203" pitchFamily="34" charset="0"/>
              </a:rPr>
              <a:t> ।</a:t>
            </a:r>
          </a:p>
          <a:p>
            <a:pPr eaLnBrk="1" hangingPunct="1"/>
            <a:endParaRPr lang="en-US" altLang="zh-CN" sz="2400" dirty="0">
              <a:latin typeface="Kalinga" panose="020B0502040204020203" pitchFamily="34" charset="0"/>
            </a:endParaRPr>
          </a:p>
          <a:p>
            <a:pPr eaLnBrk="1" hangingPunct="1"/>
            <a:r>
              <a:rPr lang="en-US" altLang="zh-CN" sz="2400" dirty="0" err="1">
                <a:latin typeface="Kalinga" panose="020B0502040204020203" pitchFamily="34" charset="0"/>
              </a:rPr>
              <a:t>ସେହି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ସମଯରୁ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ଶ୍ରୀରାମଚନ୍ଦ୍ରଙ୍କ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ସହ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ରହି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ବୁଦ୍ଧିମତା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ବୀରତ୍</a:t>
            </a:r>
            <a:r>
              <a:rPr lang="en-US" altLang="zh-CN" sz="2400" dirty="0">
                <a:latin typeface="Kalinga" panose="020B0502040204020203" pitchFamily="34" charset="0"/>
              </a:rPr>
              <a:t>ଵ, </a:t>
            </a:r>
            <a:r>
              <a:rPr lang="en-US" altLang="zh-CN" sz="2400" dirty="0" err="1">
                <a:latin typeface="Kalinga" panose="020B0502040204020203" pitchFamily="34" charset="0"/>
              </a:rPr>
              <a:t>ସେବା</a:t>
            </a:r>
            <a:r>
              <a:rPr lang="en-US" altLang="zh-CN" sz="2400" dirty="0">
                <a:latin typeface="Kalinga" panose="020B0502040204020203" pitchFamily="34" charset="0"/>
              </a:rPr>
              <a:t> ଓ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ବଳରେ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ମନକୁ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କରିପାରିଥିଲେ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ସୀତାଙ୍କୁ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ଲଙ୍କାରେ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ଖୋଜିବା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ଲଙ୍କାର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ରାଜା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ରାବଣଙ୍କୁ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ସତପରାମର୍ଶ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ସହ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ନିଜର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ପରାକ୍ରମ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ଦେଖାଇଥିଲେ</a:t>
            </a:r>
            <a:r>
              <a:rPr lang="en-US" altLang="zh-CN" sz="2400" dirty="0">
                <a:latin typeface="Kalinga" panose="020B0502040204020203" pitchFamily="34" charset="0"/>
              </a:rPr>
              <a:t> ।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052736"/>
            <a:ext cx="8229600" cy="4953000"/>
          </a:xfrm>
        </p:spPr>
        <p:txBody>
          <a:bodyPr/>
          <a:lstStyle/>
          <a:p>
            <a:pPr algn="just" eaLnBrk="1" hangingPunct="1"/>
            <a:r>
              <a:rPr lang="en-US" altLang="zh-CN" sz="2400" dirty="0" err="1">
                <a:latin typeface="Kalinga" panose="020B0502040204020203" pitchFamily="34" charset="0"/>
              </a:rPr>
              <a:t>ଯୁଦ୍ଧ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ସମୟରେ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ଲକ୍ଷ୍ମଣଙ୍କ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ଜୀବନ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ରକ୍ଷା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ପାଇଁ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ଲଙ୍କାଗଡ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ହିମାଳୟ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ପାଦଦେଶରେ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ଥିବା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ଔଷଧୀୟ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ବୃକ୍ଷ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ଆଣିବାକୁ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ଯାଇ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ପାହାଡ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or-IN" altLang="en-US" sz="2400" dirty="0">
                <a:latin typeface="Kalinga" panose="020B0502040204020203" pitchFamily="34" charset="0"/>
              </a:rPr>
              <a:t>ଓପା</a:t>
            </a:r>
            <a:r>
              <a:rPr lang="en-US" altLang="zh-CN" sz="2400" dirty="0" err="1">
                <a:latin typeface="Kalinga" panose="020B0502040204020203" pitchFamily="34" charset="0"/>
              </a:rPr>
              <a:t>ଡି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ନେଇ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ଆସିଥିଲେ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ମହୀରାବଣ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ରାମ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ଲକ୍ଷ୍ମଣ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ପାତାଳପୁରକୁ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ନେଇଯିବାପରେ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ପାତାଳ</a:t>
            </a:r>
            <a:r>
              <a:rPr lang="or-IN" altLang="en-US" sz="2400" dirty="0">
                <a:latin typeface="Kalinga" panose="020B0502040204020203" pitchFamily="34" charset="0"/>
              </a:rPr>
              <a:t>ପୁରୀ</a:t>
            </a:r>
            <a:r>
              <a:rPr lang="en-US" altLang="zh-CN" sz="2400" dirty="0" err="1">
                <a:latin typeface="Kalinga" panose="020B0502040204020203" pitchFamily="34" charset="0"/>
              </a:rPr>
              <a:t>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ପ୍ରବେଶକରି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ଉଦ୍ଧାର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କରିଥିଲେ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ଏହିପରି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ଅନେକ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କାର୍ଯ୍ୟକରି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ନିଷ୍ଠାପର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ଭକ୍ତି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ନିଃସ୍ଵାର୍ଥପର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ସେବା</a:t>
            </a:r>
            <a:r>
              <a:rPr lang="en-US" altLang="zh-CN" sz="2400" dirty="0">
                <a:latin typeface="Kalinga" panose="020B0502040204020203" pitchFamily="34" charset="0"/>
              </a:rPr>
              <a:t> ଓ </a:t>
            </a:r>
            <a:r>
              <a:rPr lang="en-US" altLang="zh-CN" sz="2400" dirty="0" err="1">
                <a:latin typeface="Kalinga" panose="020B0502040204020203" pitchFamily="34" charset="0"/>
              </a:rPr>
              <a:t>କର୍ତ୍ତବ୍ୟ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ଯୋଗୁ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ଶ୍ରୀରାମ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ଆଶୀର୍ବାଦରୁ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ଚିର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ଅମର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ହୋଇପାରିଛନ୍ତି</a:t>
            </a:r>
            <a:r>
              <a:rPr lang="en-US" altLang="zh-CN" sz="2400" dirty="0">
                <a:latin typeface="Kalinga" panose="020B0502040204020203" pitchFamily="34" charset="0"/>
              </a:rPr>
              <a:t> ।</a:t>
            </a:r>
          </a:p>
          <a:p>
            <a:pPr marL="0" indent="0" algn="just" eaLnBrk="1" hangingPunct="1">
              <a:buNone/>
            </a:pPr>
            <a:endParaRPr lang="en-US" altLang="zh-CN" sz="2400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en-US" altLang="zh-CN" sz="2400" dirty="0" err="1">
                <a:latin typeface="Kalinga" panose="020B0502040204020203" pitchFamily="34" charset="0"/>
              </a:rPr>
              <a:t>ବର୍ତ୍ତମାନ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କଳିଯୁଗରେ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ମଧ୍ୟ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ବିଭିନ୍ନ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ସ୍ଥାନରେ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ପୂଜା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ପାଉଛନ୍ତି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ସାଇରାମ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ପ୍ରିୟ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ଭକ୍ତଙ୍କୁ</a:t>
            </a:r>
            <a:r>
              <a:rPr lang="en-US" altLang="zh-CN" sz="2400" dirty="0">
                <a:latin typeface="Kalinga" panose="020B0502040204020203" pitchFamily="34" charset="0"/>
              </a:rPr>
              <a:t>  </a:t>
            </a:r>
            <a:r>
              <a:rPr lang="en-US" altLang="zh-CN" sz="2400" dirty="0" err="1">
                <a:latin typeface="Kalinga" panose="020B0502040204020203" pitchFamily="34" charset="0"/>
              </a:rPr>
              <a:t>ନିଜ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ଆଶ୍ରମ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ତଥା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ହିଲଭିୟୁ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ଷ୍ଟାଡିୟମ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ପାଖ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ପାହାଡ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ଉପରେ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ଏକ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ବିରାଟ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ମୂର୍ତ୍ତି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ତିଆରିକରି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ପ୍ରତିଷ୍ଠା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କରିବା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ସହ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ସମାନ୍ନୀତ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କରିଛନ୍ତି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ଏହା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ବ୍ୟତୀତ</a:t>
            </a:r>
            <a:r>
              <a:rPr lang="en-US" altLang="zh-CN" sz="2400" dirty="0">
                <a:latin typeface="Kalinga" panose="020B0502040204020203" pitchFamily="34" charset="0"/>
              </a:rPr>
              <a:t>  </a:t>
            </a:r>
            <a:r>
              <a:rPr lang="en-US" altLang="zh-CN" sz="2400" dirty="0" err="1">
                <a:latin typeface="Kalinga" panose="020B0502040204020203" pitchFamily="34" charset="0"/>
              </a:rPr>
              <a:t>ଆମ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ଜଗତର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ଜାତୀୟ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ଦେବତା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ଶ୍ରୀକ୍ଷେତ୍ରର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ଜଗନ୍ନାଥଙ୍କ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ମନ୍ଦିର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ଚାରି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ଦ୍ଵାରରେ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ଜଗିରହି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ନିଜର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ସେବା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ଭକ୍ତିର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ପରାକାଷ୍ଠା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ପ୍ରତିପାଦନ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କରୁଛନ୍ତି</a:t>
            </a:r>
            <a:r>
              <a:rPr lang="en-US" altLang="zh-CN" sz="2400" dirty="0">
                <a:latin typeface="Kalinga" panose="020B0502040204020203" pitchFamily="34" charset="0"/>
              </a:rPr>
              <a:t>।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365663" y="44624"/>
            <a:ext cx="4690863" cy="6552728"/>
          </a:xfrm>
        </p:spPr>
        <p:txBody>
          <a:bodyPr/>
          <a:lstStyle/>
          <a:p>
            <a:pPr algn="just" eaLnBrk="1" hangingPunct="1"/>
            <a:r>
              <a:rPr lang="en-US" altLang="zh-CN" sz="2400" dirty="0" err="1">
                <a:latin typeface="Kalinga" panose="020B0502040204020203" pitchFamily="34" charset="0"/>
              </a:rPr>
              <a:t>ଭଜନ</a:t>
            </a:r>
            <a:r>
              <a:rPr lang="en-US" altLang="zh-CN" sz="2400" dirty="0">
                <a:latin typeface="Kalinga" panose="020B0502040204020203" pitchFamily="34" charset="0"/>
              </a:rPr>
              <a:t> – </a:t>
            </a:r>
            <a:r>
              <a:rPr lang="en-US" altLang="zh-CN" sz="2400" dirty="0" err="1">
                <a:latin typeface="Kalinga" panose="020B0502040204020203" pitchFamily="34" charset="0"/>
              </a:rPr>
              <a:t>ଜୟ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ଜୟ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ଅଞ୍ଜନା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ପୁତ୍ର</a:t>
            </a:r>
            <a:r>
              <a:rPr lang="en-US" altLang="zh-CN" sz="2400" dirty="0">
                <a:latin typeface="Kalinga" panose="020B0502040204020203" pitchFamily="34" charset="0"/>
              </a:rPr>
              <a:t>  </a:t>
            </a:r>
            <a:r>
              <a:rPr lang="en-US" altLang="zh-CN" sz="2400" dirty="0" err="1">
                <a:latin typeface="Kalinga" panose="020B0502040204020203" pitchFamily="34" charset="0"/>
              </a:rPr>
              <a:t>ଜୟ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</a:p>
          <a:p>
            <a:pPr marL="0" indent="0" algn="just" eaLnBrk="1" hangingPunct="1">
              <a:buNone/>
            </a:pPr>
            <a:endParaRPr lang="en-US" altLang="zh-CN" sz="2400" dirty="0">
              <a:latin typeface="Kalinga" panose="020B0502040204020203" pitchFamily="34" charset="0"/>
            </a:endParaRPr>
          </a:p>
          <a:p>
            <a:pPr algn="just" eaLnBrk="1" hangingPunct="1"/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ଦିବ୍ୟ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Kalinga" panose="020B0502040204020203" pitchFamily="34" charset="0"/>
              </a:rPr>
              <a:t>ସନ୍ଦେଶ</a:t>
            </a:r>
            <a:r>
              <a:rPr lang="en-US" altLang="zh-CN" sz="2400" b="1" dirty="0">
                <a:solidFill>
                  <a:srgbClr val="FF0000"/>
                </a:solidFill>
                <a:latin typeface="Kalinga" panose="020B0502040204020203" pitchFamily="34" charset="0"/>
              </a:rPr>
              <a:t>:-</a:t>
            </a:r>
            <a:r>
              <a:rPr lang="en-US" altLang="zh-CN" sz="2400" dirty="0" err="1">
                <a:latin typeface="Kalinga" panose="020B0502040204020203" pitchFamily="34" charset="0"/>
              </a:rPr>
              <a:t>ମହାବୀର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ହନୁମାନଙ୍କୁ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ଯେଉଁ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ଆଦେଶ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ଦିଆଯାଉଥିଲା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ତାହା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ଆନ୍ତରିକତାର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ସହିତ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ପାଳନ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କରୁଥିଲେ</a:t>
            </a:r>
            <a:r>
              <a:rPr lang="en-US" altLang="zh-CN" sz="2400" dirty="0">
                <a:latin typeface="Kalinga" panose="020B0502040204020203" pitchFamily="34" charset="0"/>
              </a:rPr>
              <a:t> , </a:t>
            </a:r>
            <a:r>
              <a:rPr lang="en-US" altLang="zh-CN" sz="2400" dirty="0" err="1">
                <a:latin typeface="Kalinga" panose="020B0502040204020203" pitchFamily="34" charset="0"/>
              </a:rPr>
              <a:t>ରାମଚନ୍ଦ୍ରଙ୍କ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କଥାକୁ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ବେଦବକ୍ୟ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ମନେକରି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ତତକ୍ଷଣାତ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କାର୍ଯ୍ୟକାରୀ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କରୁଥିଲେ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  <a:r>
              <a:rPr lang="en-US" altLang="zh-CN" sz="2400" dirty="0" err="1">
                <a:latin typeface="Kalinga" panose="020B0502040204020203" pitchFamily="34" charset="0"/>
              </a:rPr>
              <a:t>ସର୍ବଦା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ଦାସାନୁଦାସ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ଭାବରେ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ପାଦତଳେ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ଆଦେଶ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ଅପେକ୍ଷାରେ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ବସି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ରହୁଥିଲେ</a:t>
            </a:r>
            <a:r>
              <a:rPr lang="en-US" altLang="zh-CN" sz="2400" dirty="0">
                <a:latin typeface="Kalinga" panose="020B0502040204020203" pitchFamily="34" charset="0"/>
              </a:rPr>
              <a:t> ।</a:t>
            </a:r>
          </a:p>
          <a:p>
            <a:pPr marL="0" indent="0" algn="just" eaLnBrk="1" hangingPunct="1">
              <a:buNone/>
            </a:pPr>
            <a:r>
              <a:rPr lang="en-US" altLang="zh-CN" sz="2400" dirty="0">
                <a:latin typeface="Kalinga" panose="020B0502040204020203" pitchFamily="34" charset="0"/>
              </a:rPr>
              <a:t>   </a:t>
            </a:r>
            <a:r>
              <a:rPr lang="en-US" altLang="zh-CN" sz="2400" dirty="0" err="1">
                <a:latin typeface="Kalinga" panose="020B0502040204020203" pitchFamily="34" charset="0"/>
              </a:rPr>
              <a:t>ଆମେମାନେ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ମଧ୍ୟ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ଭଗବାନଙ୍କୁ</a:t>
            </a:r>
            <a:r>
              <a:rPr lang="en-US" altLang="zh-CN" sz="2400" dirty="0">
                <a:latin typeface="Kalinga" panose="020B0502040204020203" pitchFamily="34" charset="0"/>
              </a:rPr>
              <a:t>  </a:t>
            </a:r>
            <a:r>
              <a:rPr lang="en-US" altLang="zh-CN" sz="2400" dirty="0" err="1">
                <a:latin typeface="Kalinga" panose="020B0502040204020203" pitchFamily="34" charset="0"/>
              </a:rPr>
              <a:t>ଭକ୍ତିକରି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endParaRPr lang="or-IN" altLang="zh-CN" sz="2400" dirty="0">
              <a:latin typeface="Kalinga" panose="020B0502040204020203" pitchFamily="34" charset="0"/>
            </a:endParaRPr>
          </a:p>
          <a:p>
            <a:pPr marL="0" indent="0" algn="just" eaLnBrk="1" hangingPunct="1">
              <a:buNone/>
            </a:pPr>
            <a:r>
              <a:rPr lang="or-IN" altLang="zh-CN" sz="2400" dirty="0">
                <a:latin typeface="Kalinga" panose="020B0502040204020203" pitchFamily="34" charset="0"/>
              </a:rPr>
              <a:t>  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ଉପଦେଶକୁ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ଅକ୍ଷରେ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ଅକ୍ଷରେ</a:t>
            </a:r>
            <a:endParaRPr lang="or-IN" altLang="zh-CN" sz="2400" dirty="0">
              <a:latin typeface="Kalinga" panose="020B0502040204020203" pitchFamily="34" charset="0"/>
            </a:endParaRPr>
          </a:p>
          <a:p>
            <a:pPr marL="0" indent="0" algn="just" eaLnBrk="1" hangingPunct="1">
              <a:buNone/>
            </a:pP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or-IN" altLang="zh-CN" sz="2400" dirty="0">
                <a:latin typeface="Kalinga" panose="020B0502040204020203" pitchFamily="34" charset="0"/>
              </a:rPr>
              <a:t>  </a:t>
            </a:r>
            <a:r>
              <a:rPr lang="en-US" altLang="zh-CN" sz="2400" dirty="0" err="1">
                <a:latin typeface="Kalinga" panose="020B0502040204020203" pitchFamily="34" charset="0"/>
              </a:rPr>
              <a:t>ପାଳନ</a:t>
            </a:r>
            <a:r>
              <a:rPr lang="or-IN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କରିଲେ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ତାଙ୍କର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ଆଶୀର୍ବାଦ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endParaRPr lang="or-IN" altLang="zh-CN" sz="2400" dirty="0">
              <a:latin typeface="Kalinga" panose="020B0502040204020203" pitchFamily="34" charset="0"/>
            </a:endParaRPr>
          </a:p>
          <a:p>
            <a:pPr marL="0" indent="0" algn="just" eaLnBrk="1" hangingPunct="1">
              <a:buNone/>
            </a:pPr>
            <a:r>
              <a:rPr lang="or-IN" altLang="zh-CN" sz="2400" dirty="0">
                <a:latin typeface="Kalinga" panose="020B0502040204020203" pitchFamily="34" charset="0"/>
              </a:rPr>
              <a:t>   </a:t>
            </a:r>
            <a:r>
              <a:rPr lang="en-US" altLang="zh-CN" sz="2400" dirty="0" err="1">
                <a:latin typeface="Kalinga" panose="020B0502040204020203" pitchFamily="34" charset="0"/>
              </a:rPr>
              <a:t>ଲାଭକରି</a:t>
            </a:r>
            <a:r>
              <a:rPr lang="or-IN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ଜୀବନ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ସାର୍ଥକ</a:t>
            </a:r>
            <a:r>
              <a:rPr lang="en-US" altLang="zh-CN" sz="2400" dirty="0">
                <a:latin typeface="Kalinga" panose="020B0502040204020203" pitchFamily="34" charset="0"/>
              </a:rPr>
              <a:t> </a:t>
            </a:r>
            <a:r>
              <a:rPr lang="en-US" altLang="zh-CN" sz="2400" dirty="0" err="1">
                <a:latin typeface="Kalinga" panose="020B0502040204020203" pitchFamily="34" charset="0"/>
              </a:rPr>
              <a:t>କରିପାରିବା</a:t>
            </a:r>
            <a:r>
              <a:rPr lang="en-US" altLang="zh-CN" sz="2400" dirty="0">
                <a:latin typeface="Kalinga" panose="020B0502040204020203" pitchFamily="34" charset="0"/>
              </a:rPr>
              <a:t> ।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52120" y="3813123"/>
            <a:ext cx="2880320" cy="2232248"/>
            <a:chOff x="5878092" y="3285927"/>
            <a:chExt cx="2763090" cy="2763090"/>
          </a:xfrm>
        </p:grpSpPr>
        <p:sp>
          <p:nvSpPr>
            <p:cNvPr id="3" name="Block Arc 2"/>
            <p:cNvSpPr/>
            <p:nvPr/>
          </p:nvSpPr>
          <p:spPr>
            <a:xfrm>
              <a:off x="6196225" y="3604060"/>
              <a:ext cx="2126824" cy="2126824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Block Arc 4"/>
            <p:cNvSpPr/>
            <p:nvPr/>
          </p:nvSpPr>
          <p:spPr>
            <a:xfrm>
              <a:off x="6196225" y="3604060"/>
              <a:ext cx="2126824" cy="2126824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Block Arc 5"/>
            <p:cNvSpPr/>
            <p:nvPr/>
          </p:nvSpPr>
          <p:spPr>
            <a:xfrm>
              <a:off x="6196225" y="3604060"/>
              <a:ext cx="2126824" cy="2126824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Block Arc 6"/>
            <p:cNvSpPr/>
            <p:nvPr/>
          </p:nvSpPr>
          <p:spPr>
            <a:xfrm>
              <a:off x="6196225" y="3604060"/>
              <a:ext cx="2126824" cy="2126824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6845175" y="4227106"/>
              <a:ext cx="828925" cy="831856"/>
            </a:xfrm>
            <a:custGeom>
              <a:avLst/>
              <a:gdLst>
                <a:gd name="connsiteX0" fmla="*/ 0 w 735105"/>
                <a:gd name="connsiteY0" fmla="*/ 440720 h 881439"/>
                <a:gd name="connsiteX1" fmla="*/ 367553 w 735105"/>
                <a:gd name="connsiteY1" fmla="*/ 0 h 881439"/>
                <a:gd name="connsiteX2" fmla="*/ 735106 w 735105"/>
                <a:gd name="connsiteY2" fmla="*/ 440720 h 881439"/>
                <a:gd name="connsiteX3" fmla="*/ 367553 w 735105"/>
                <a:gd name="connsiteY3" fmla="*/ 881440 h 881439"/>
                <a:gd name="connsiteX4" fmla="*/ 0 w 735105"/>
                <a:gd name="connsiteY4" fmla="*/ 440720 h 88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05" h="881439">
                  <a:moveTo>
                    <a:pt x="0" y="440720"/>
                  </a:moveTo>
                  <a:cubicBezTo>
                    <a:pt x="0" y="197317"/>
                    <a:pt x="164559" y="0"/>
                    <a:pt x="367553" y="0"/>
                  </a:cubicBezTo>
                  <a:cubicBezTo>
                    <a:pt x="570547" y="0"/>
                    <a:pt x="735106" y="197317"/>
                    <a:pt x="735106" y="440720"/>
                  </a:cubicBezTo>
                  <a:cubicBezTo>
                    <a:pt x="735106" y="684123"/>
                    <a:pt x="570547" y="881440"/>
                    <a:pt x="367553" y="881440"/>
                  </a:cubicBezTo>
                  <a:cubicBezTo>
                    <a:pt x="164559" y="881440"/>
                    <a:pt x="0" y="684123"/>
                    <a:pt x="0" y="44072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5434" tIns="146864" rIns="125434" bIns="146864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or-IN" b="1" i="0" u="none" kern="1200" dirty="0">
                  <a:solidFill>
                    <a:schemeClr val="bg1"/>
                  </a:solidFill>
                </a:rPr>
                <a:t>ହନୁମାନ</a:t>
              </a:r>
              <a:endParaRPr lang="en-US" sz="1400" b="1" i="0" u="none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845174" y="3285927"/>
              <a:ext cx="967082" cy="685632"/>
            </a:xfrm>
            <a:custGeom>
              <a:avLst/>
              <a:gdLst>
                <a:gd name="connsiteX0" fmla="*/ 0 w 685632"/>
                <a:gd name="connsiteY0" fmla="*/ 342816 h 685632"/>
                <a:gd name="connsiteX1" fmla="*/ 342816 w 685632"/>
                <a:gd name="connsiteY1" fmla="*/ 0 h 685632"/>
                <a:gd name="connsiteX2" fmla="*/ 685632 w 685632"/>
                <a:gd name="connsiteY2" fmla="*/ 342816 h 685632"/>
                <a:gd name="connsiteX3" fmla="*/ 342816 w 685632"/>
                <a:gd name="connsiteY3" fmla="*/ 685632 h 685632"/>
                <a:gd name="connsiteX4" fmla="*/ 0 w 685632"/>
                <a:gd name="connsiteY4" fmla="*/ 342816 h 68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32" h="685632">
                  <a:moveTo>
                    <a:pt x="0" y="342816"/>
                  </a:moveTo>
                  <a:cubicBezTo>
                    <a:pt x="0" y="153484"/>
                    <a:pt x="153484" y="0"/>
                    <a:pt x="342816" y="0"/>
                  </a:cubicBezTo>
                  <a:cubicBezTo>
                    <a:pt x="532148" y="0"/>
                    <a:pt x="685632" y="153484"/>
                    <a:pt x="685632" y="342816"/>
                  </a:cubicBezTo>
                  <a:cubicBezTo>
                    <a:pt x="685632" y="532148"/>
                    <a:pt x="532148" y="685632"/>
                    <a:pt x="342816" y="685632"/>
                  </a:cubicBezTo>
                  <a:cubicBezTo>
                    <a:pt x="153484" y="685632"/>
                    <a:pt x="0" y="532148"/>
                    <a:pt x="0" y="34281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188" tIns="118188" rIns="118188" bIns="11818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or-IN" kern="1200" dirty="0"/>
                <a:t>ଶ୍ରୀରାମ</a:t>
              </a:r>
              <a:r>
                <a:rPr lang="or-IN" sz="1400" kern="1200" dirty="0"/>
                <a:t> </a:t>
              </a:r>
              <a:endParaRPr lang="en-US" sz="1400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7812257" y="4324657"/>
              <a:ext cx="828925" cy="685632"/>
            </a:xfrm>
            <a:custGeom>
              <a:avLst/>
              <a:gdLst>
                <a:gd name="connsiteX0" fmla="*/ 0 w 685632"/>
                <a:gd name="connsiteY0" fmla="*/ 342816 h 685632"/>
                <a:gd name="connsiteX1" fmla="*/ 342816 w 685632"/>
                <a:gd name="connsiteY1" fmla="*/ 0 h 685632"/>
                <a:gd name="connsiteX2" fmla="*/ 685632 w 685632"/>
                <a:gd name="connsiteY2" fmla="*/ 342816 h 685632"/>
                <a:gd name="connsiteX3" fmla="*/ 342816 w 685632"/>
                <a:gd name="connsiteY3" fmla="*/ 685632 h 685632"/>
                <a:gd name="connsiteX4" fmla="*/ 0 w 685632"/>
                <a:gd name="connsiteY4" fmla="*/ 342816 h 68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32" h="685632">
                  <a:moveTo>
                    <a:pt x="0" y="342816"/>
                  </a:moveTo>
                  <a:cubicBezTo>
                    <a:pt x="0" y="153484"/>
                    <a:pt x="153484" y="0"/>
                    <a:pt x="342816" y="0"/>
                  </a:cubicBezTo>
                  <a:cubicBezTo>
                    <a:pt x="532148" y="0"/>
                    <a:pt x="685632" y="153484"/>
                    <a:pt x="685632" y="342816"/>
                  </a:cubicBezTo>
                  <a:cubicBezTo>
                    <a:pt x="685632" y="532148"/>
                    <a:pt x="532148" y="685632"/>
                    <a:pt x="342816" y="685632"/>
                  </a:cubicBezTo>
                  <a:cubicBezTo>
                    <a:pt x="153484" y="685632"/>
                    <a:pt x="0" y="532148"/>
                    <a:pt x="0" y="34281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188" tIns="118188" rIns="118188" bIns="11818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or-IN" kern="1200" dirty="0"/>
                <a:t>ସୁଗ୍ରୀବ</a:t>
              </a:r>
              <a:r>
                <a:rPr lang="or-IN" sz="1400" kern="1200" dirty="0"/>
                <a:t> </a:t>
              </a:r>
              <a:endParaRPr lang="en-US" sz="14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916821" y="5363385"/>
              <a:ext cx="685632" cy="685632"/>
            </a:xfrm>
            <a:custGeom>
              <a:avLst/>
              <a:gdLst>
                <a:gd name="connsiteX0" fmla="*/ 0 w 685632"/>
                <a:gd name="connsiteY0" fmla="*/ 342816 h 685632"/>
                <a:gd name="connsiteX1" fmla="*/ 342816 w 685632"/>
                <a:gd name="connsiteY1" fmla="*/ 0 h 685632"/>
                <a:gd name="connsiteX2" fmla="*/ 685632 w 685632"/>
                <a:gd name="connsiteY2" fmla="*/ 342816 h 685632"/>
                <a:gd name="connsiteX3" fmla="*/ 342816 w 685632"/>
                <a:gd name="connsiteY3" fmla="*/ 685632 h 685632"/>
                <a:gd name="connsiteX4" fmla="*/ 0 w 685632"/>
                <a:gd name="connsiteY4" fmla="*/ 342816 h 68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32" h="685632">
                  <a:moveTo>
                    <a:pt x="0" y="342816"/>
                  </a:moveTo>
                  <a:cubicBezTo>
                    <a:pt x="0" y="153484"/>
                    <a:pt x="153484" y="0"/>
                    <a:pt x="342816" y="0"/>
                  </a:cubicBezTo>
                  <a:cubicBezTo>
                    <a:pt x="532148" y="0"/>
                    <a:pt x="685632" y="153484"/>
                    <a:pt x="685632" y="342816"/>
                  </a:cubicBezTo>
                  <a:cubicBezTo>
                    <a:pt x="685632" y="532148"/>
                    <a:pt x="532148" y="685632"/>
                    <a:pt x="342816" y="685632"/>
                  </a:cubicBezTo>
                  <a:cubicBezTo>
                    <a:pt x="153484" y="685632"/>
                    <a:pt x="0" y="532148"/>
                    <a:pt x="0" y="34281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188" tIns="118188" rIns="118188" bIns="11818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or-IN" kern="1200" dirty="0"/>
                <a:t>ବାୟୁ</a:t>
              </a:r>
              <a:r>
                <a:rPr lang="or-IN" sz="1400" kern="1200" dirty="0"/>
                <a:t> </a:t>
              </a:r>
              <a:endParaRPr lang="en-US" sz="14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878092" y="4324655"/>
              <a:ext cx="828927" cy="685632"/>
            </a:xfrm>
            <a:custGeom>
              <a:avLst/>
              <a:gdLst>
                <a:gd name="connsiteX0" fmla="*/ 0 w 685632"/>
                <a:gd name="connsiteY0" fmla="*/ 342816 h 685632"/>
                <a:gd name="connsiteX1" fmla="*/ 342816 w 685632"/>
                <a:gd name="connsiteY1" fmla="*/ 0 h 685632"/>
                <a:gd name="connsiteX2" fmla="*/ 685632 w 685632"/>
                <a:gd name="connsiteY2" fmla="*/ 342816 h 685632"/>
                <a:gd name="connsiteX3" fmla="*/ 342816 w 685632"/>
                <a:gd name="connsiteY3" fmla="*/ 685632 h 685632"/>
                <a:gd name="connsiteX4" fmla="*/ 0 w 685632"/>
                <a:gd name="connsiteY4" fmla="*/ 342816 h 68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32" h="685632">
                  <a:moveTo>
                    <a:pt x="0" y="342816"/>
                  </a:moveTo>
                  <a:cubicBezTo>
                    <a:pt x="0" y="153484"/>
                    <a:pt x="153484" y="0"/>
                    <a:pt x="342816" y="0"/>
                  </a:cubicBezTo>
                  <a:cubicBezTo>
                    <a:pt x="532148" y="0"/>
                    <a:pt x="685632" y="153484"/>
                    <a:pt x="685632" y="342816"/>
                  </a:cubicBezTo>
                  <a:cubicBezTo>
                    <a:pt x="685632" y="532148"/>
                    <a:pt x="532148" y="685632"/>
                    <a:pt x="342816" y="685632"/>
                  </a:cubicBezTo>
                  <a:cubicBezTo>
                    <a:pt x="153484" y="685632"/>
                    <a:pt x="0" y="532148"/>
                    <a:pt x="0" y="342816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8188" tIns="118188" rIns="118188" bIns="11818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or-IN" kern="1200" dirty="0"/>
                <a:t>ମାରୁତି</a:t>
              </a:r>
              <a:r>
                <a:rPr lang="or-IN" sz="1400" kern="1200" dirty="0"/>
                <a:t> </a:t>
              </a:r>
              <a:endParaRPr lang="en-US" sz="1400" kern="1200" dirty="0"/>
            </a:p>
          </p:txBody>
        </p:sp>
      </p:grp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682817910"/>
              </p:ext>
            </p:extLst>
          </p:nvPr>
        </p:nvGraphicFramePr>
        <p:xfrm>
          <a:off x="4572000" y="2852936"/>
          <a:ext cx="475252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95" y="96785"/>
            <a:ext cx="3815005" cy="33206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645</Words>
  <Application>Microsoft Office PowerPoint</Application>
  <PresentationFormat>On-screen Show (4:3)</PresentationFormat>
  <Paragraphs>79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Kalinga</vt:lpstr>
      <vt:lpstr>Orange Waves</vt:lpstr>
      <vt:lpstr>ଓଁ ଶ୍ରୀ ସାଇରାମ</vt:lpstr>
      <vt:lpstr>କହିଲ ଦେଖି କିଏ ସେ ?</vt:lpstr>
      <vt:lpstr>PowerPoint Presentation</vt:lpstr>
      <vt:lpstr>PowerPoint Presentation</vt:lpstr>
      <vt:lpstr>PowerPoint Presentation</vt:lpstr>
      <vt:lpstr>PowerPoint Presentation</vt:lpstr>
      <vt:lpstr>ସେଇ ବୀର ଶ୍ରେଷ୍ଠ ମହାବୀରଙ୍କ ବିଷୟରେ .......</vt:lpstr>
      <vt:lpstr>PowerPoint Presentation</vt:lpstr>
      <vt:lpstr>PowerPoint Presentation</vt:lpstr>
      <vt:lpstr>ତୁମ ପାଇଁ କାମ ...ଆସ କରିବା </vt:lpstr>
      <vt:lpstr>ଆସ  ଭଜନ ଗାଇବା.......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ଓଁ ଶ୍ରୀ ସାଇରାମ</dc:title>
  <dc:creator>BSSS SONY</dc:creator>
  <cp:lastModifiedBy>surekha parhi</cp:lastModifiedBy>
  <cp:revision>35</cp:revision>
  <dcterms:created xsi:type="dcterms:W3CDTF">2023-05-08T06:20:33Z</dcterms:created>
  <dcterms:modified xsi:type="dcterms:W3CDTF">2023-07-01T10:37:12Z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E918E1A1381C420AB75194963A4CDF87</vt:lpwstr>
  </property>
</Properties>
</file>